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834" r:id="rId3"/>
    <p:sldId id="835" r:id="rId4"/>
    <p:sldId id="836" r:id="rId5"/>
    <p:sldId id="837" r:id="rId6"/>
    <p:sldId id="838" r:id="rId7"/>
    <p:sldId id="839" r:id="rId9"/>
    <p:sldId id="840" r:id="rId10"/>
    <p:sldId id="841" r:id="rId11"/>
    <p:sldId id="842" r:id="rId12"/>
    <p:sldId id="843" r:id="rId13"/>
    <p:sldId id="844" r:id="rId14"/>
    <p:sldId id="845" r:id="rId15"/>
    <p:sldId id="846" r:id="rId16"/>
    <p:sldId id="847" r:id="rId17"/>
    <p:sldId id="848" r:id="rId18"/>
    <p:sldId id="849" r:id="rId19"/>
    <p:sldId id="850" r:id="rId20"/>
    <p:sldId id="851" r:id="rId21"/>
    <p:sldId id="852" r:id="rId22"/>
    <p:sldId id="853" r:id="rId23"/>
    <p:sldId id="854" r:id="rId24"/>
    <p:sldId id="855" r:id="rId25"/>
    <p:sldId id="856" r:id="rId26"/>
    <p:sldId id="857" r:id="rId27"/>
    <p:sldId id="858" r:id="rId28"/>
    <p:sldId id="859" r:id="rId29"/>
    <p:sldId id="860" r:id="rId30"/>
    <p:sldId id="861" r:id="rId31"/>
    <p:sldId id="862" r:id="rId32"/>
    <p:sldId id="863" r:id="rId33"/>
    <p:sldId id="864" r:id="rId34"/>
    <p:sldId id="865" r:id="rId35"/>
    <p:sldId id="866" r:id="rId36"/>
    <p:sldId id="867" r:id="rId37"/>
    <p:sldId id="868" r:id="rId38"/>
    <p:sldId id="869" r:id="rId39"/>
    <p:sldId id="870" r:id="rId40"/>
    <p:sldId id="871" r:id="rId41"/>
    <p:sldId id="872" r:id="rId42"/>
    <p:sldId id="873" r:id="rId43"/>
    <p:sldId id="874" r:id="rId44"/>
    <p:sldId id="875" r:id="rId45"/>
    <p:sldId id="876" r:id="rId46"/>
    <p:sldId id="877" r:id="rId47"/>
    <p:sldId id="878" r:id="rId48"/>
    <p:sldId id="879" r:id="rId49"/>
    <p:sldId id="880" r:id="rId50"/>
    <p:sldId id="881" r:id="rId51"/>
    <p:sldId id="882" r:id="rId52"/>
    <p:sldId id="883" r:id="rId53"/>
    <p:sldId id="884" r:id="rId54"/>
    <p:sldId id="885" r:id="rId55"/>
    <p:sldId id="886" r:id="rId56"/>
    <p:sldId id="887" r:id="rId57"/>
    <p:sldId id="888" r:id="rId58"/>
    <p:sldId id="889" r:id="rId59"/>
    <p:sldId id="890" r:id="rId60"/>
    <p:sldId id="891" r:id="rId61"/>
    <p:sldId id="892" r:id="rId62"/>
    <p:sldId id="893" r:id="rId63"/>
    <p:sldId id="894" r:id="rId64"/>
    <p:sldId id="895" r:id="rId65"/>
    <p:sldId id="896" r:id="rId66"/>
    <p:sldId id="897" r:id="rId67"/>
    <p:sldId id="898" r:id="rId68"/>
    <p:sldId id="899" r:id="rId69"/>
    <p:sldId id="900" r:id="rId70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5" Type="http://schemas.openxmlformats.org/officeDocument/2006/relationships/tags" Target="tags/tag105.xml"/><Relationship Id="rId74" Type="http://schemas.openxmlformats.org/officeDocument/2006/relationships/commentAuthors" Target="commentAuthors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tags" Target="../tags/tag67.xml"/><Relationship Id="rId3" Type="http://schemas.openxmlformats.org/officeDocument/2006/relationships/image" Target="../media/image17.jpeg"/><Relationship Id="rId2" Type="http://schemas.openxmlformats.org/officeDocument/2006/relationships/tags" Target="../tags/tag66.xml"/><Relationship Id="rId14" Type="http://schemas.openxmlformats.org/officeDocument/2006/relationships/slideLayout" Target="../slideLayouts/slideLayout1.xml"/><Relationship Id="rId13" Type="http://schemas.openxmlformats.org/officeDocument/2006/relationships/audio" Target="../media/audio4.wav"/><Relationship Id="rId12" Type="http://schemas.openxmlformats.org/officeDocument/2006/relationships/audio" Target="../media/audio3.wav"/><Relationship Id="rId11" Type="http://schemas.openxmlformats.org/officeDocument/2006/relationships/audio" Target="../media/audio2.wav"/><Relationship Id="rId10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tags" Target="../tags/tag70.xml"/><Relationship Id="rId7" Type="http://schemas.openxmlformats.org/officeDocument/2006/relationships/image" Target="../media/image17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tags" Target="../tags/tag69.xml"/><Relationship Id="rId12" Type="http://schemas.openxmlformats.org/officeDocument/2006/relationships/slideLayout" Target="../slideLayouts/slideLayout1.xml"/><Relationship Id="rId11" Type="http://schemas.openxmlformats.org/officeDocument/2006/relationships/audio" Target="../media/audio4.wav"/><Relationship Id="rId10" Type="http://schemas.openxmlformats.org/officeDocument/2006/relationships/audio" Target="../media/audio3.wav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audio" Target="../media/audio4.wav"/><Relationship Id="rId8" Type="http://schemas.openxmlformats.org/officeDocument/2006/relationships/audio" Target="../media/audio3.wav"/><Relationship Id="rId7" Type="http://schemas.openxmlformats.org/officeDocument/2006/relationships/audio" Target="../media/audio2.wav"/><Relationship Id="rId6" Type="http://schemas.openxmlformats.org/officeDocument/2006/relationships/tags" Target="../tags/tag71.xml"/><Relationship Id="rId5" Type="http://schemas.openxmlformats.org/officeDocument/2006/relationships/image" Target="../media/image18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audio" Target="../media/audio4.wav"/><Relationship Id="rId7" Type="http://schemas.openxmlformats.org/officeDocument/2006/relationships/audio" Target="../media/audio3.wav"/><Relationship Id="rId6" Type="http://schemas.openxmlformats.org/officeDocument/2006/relationships/audio" Target="../media/audio2.wav"/><Relationship Id="rId5" Type="http://schemas.openxmlformats.org/officeDocument/2006/relationships/tags" Target="../tags/tag72.xml"/><Relationship Id="rId4" Type="http://schemas.openxmlformats.org/officeDocument/2006/relationships/image" Target="../media/image20.jpeg"/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3.wav"/><Relationship Id="rId6" Type="http://schemas.openxmlformats.org/officeDocument/2006/relationships/audio" Target="../media/audio2.wav"/><Relationship Id="rId5" Type="http://schemas.openxmlformats.org/officeDocument/2006/relationships/audio" Target="../media/audio4.wav"/><Relationship Id="rId4" Type="http://schemas.openxmlformats.org/officeDocument/2006/relationships/tags" Target="../tags/tag73.xml"/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3.wav"/><Relationship Id="rId4" Type="http://schemas.openxmlformats.org/officeDocument/2006/relationships/audio" Target="../media/audio2.wav"/><Relationship Id="rId3" Type="http://schemas.openxmlformats.org/officeDocument/2006/relationships/tags" Target="../tags/tag74.xml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3.png"/><Relationship Id="rId4" Type="http://schemas.openxmlformats.org/officeDocument/2006/relationships/image" Target="../media/image25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5.jpeg"/><Relationship Id="rId4" Type="http://schemas.openxmlformats.org/officeDocument/2006/relationships/image" Target="../media/image26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6.jpeg"/><Relationship Id="rId4" Type="http://schemas.openxmlformats.org/officeDocument/2006/relationships/image" Target="../media/image27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27.jpeg"/><Relationship Id="rId4" Type="http://schemas.openxmlformats.org/officeDocument/2006/relationships/image" Target="../media/image28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28.jpeg"/><Relationship Id="rId4" Type="http://schemas.openxmlformats.org/officeDocument/2006/relationships/image" Target="../media/image29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0.jpeg"/><Relationship Id="rId4" Type="http://schemas.openxmlformats.org/officeDocument/2006/relationships/image" Target="../media/image32.jpeg"/><Relationship Id="rId3" Type="http://schemas.openxmlformats.org/officeDocument/2006/relationships/image" Target="../media/image29.jpeg"/><Relationship Id="rId2" Type="http://schemas.openxmlformats.org/officeDocument/2006/relationships/image" Target="../media/image31.jpe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4.jpeg"/><Relationship Id="rId4" Type="http://schemas.openxmlformats.org/officeDocument/2006/relationships/image" Target="../media/image30.jpeg"/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1.jpeg"/><Relationship Id="rId4" Type="http://schemas.openxmlformats.org/officeDocument/2006/relationships/image" Target="../media/image32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2.jpeg"/><Relationship Id="rId4" Type="http://schemas.openxmlformats.org/officeDocument/2006/relationships/image" Target="../media/image33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3.jpeg"/><Relationship Id="rId4" Type="http://schemas.openxmlformats.org/officeDocument/2006/relationships/image" Target="../media/image34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4.jpeg"/><Relationship Id="rId4" Type="http://schemas.openxmlformats.org/officeDocument/2006/relationships/image" Target="../media/image35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5.jpeg"/><Relationship Id="rId4" Type="http://schemas.openxmlformats.org/officeDocument/2006/relationships/image" Target="../media/image36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6.jpeg"/><Relationship Id="rId4" Type="http://schemas.openxmlformats.org/officeDocument/2006/relationships/image" Target="../media/image37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37.jpeg"/><Relationship Id="rId4" Type="http://schemas.openxmlformats.org/officeDocument/2006/relationships/image" Target="../media/image38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38.jpeg"/><Relationship Id="rId4" Type="http://schemas.openxmlformats.org/officeDocument/2006/relationships/image" Target="../media/image39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9.jpeg"/><Relationship Id="rId4" Type="http://schemas.openxmlformats.org/officeDocument/2006/relationships/image" Target="../media/image40.jpeg"/><Relationship Id="rId3" Type="http://schemas.openxmlformats.org/officeDocument/2006/relationships/image" Target="../media/image24.jpeg"/><Relationship Id="rId2" Type="http://schemas.openxmlformats.org/officeDocument/2006/relationships/image" Target="../media/image41.jpe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40.jpeg"/><Relationship Id="rId4" Type="http://schemas.openxmlformats.org/officeDocument/2006/relationships/image" Target="../media/image41.jpeg"/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5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6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7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8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5.wav"/><Relationship Id="rId6" Type="http://schemas.openxmlformats.org/officeDocument/2006/relationships/tags" Target="../tags/tag7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5.wav"/><Relationship Id="rId3" Type="http://schemas.openxmlformats.org/officeDocument/2006/relationships/tags" Target="../tags/tag80.xml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5.wav"/><Relationship Id="rId4" Type="http://schemas.openxmlformats.org/officeDocument/2006/relationships/tags" Target="../tags/tag81.xml"/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5.wav"/><Relationship Id="rId5" Type="http://schemas.openxmlformats.org/officeDocument/2006/relationships/tags" Target="../tags/tag8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5.wav"/><Relationship Id="rId5" Type="http://schemas.openxmlformats.org/officeDocument/2006/relationships/tags" Target="../tags/tag83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6.wav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3.png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6.wav"/><Relationship Id="rId4" Type="http://schemas.openxmlformats.org/officeDocument/2006/relationships/tags" Target="../tags/tag86.xml"/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6.wav"/><Relationship Id="rId4" Type="http://schemas.openxmlformats.org/officeDocument/2006/relationships/tags" Target="../tags/tag87.xml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7.wav"/><Relationship Id="rId3" Type="http://schemas.openxmlformats.org/officeDocument/2006/relationships/tags" Target="../tags/tag88.xml"/><Relationship Id="rId2" Type="http://schemas.openxmlformats.org/officeDocument/2006/relationships/image" Target="../media/image56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6.wav"/><Relationship Id="rId4" Type="http://schemas.openxmlformats.org/officeDocument/2006/relationships/tags" Target="../tags/tag90.xml"/><Relationship Id="rId3" Type="http://schemas.openxmlformats.org/officeDocument/2006/relationships/image" Target="../media/image51.png"/><Relationship Id="rId2" Type="http://schemas.openxmlformats.org/officeDocument/2006/relationships/tags" Target="../tags/tag89.xml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8.wav"/><Relationship Id="rId4" Type="http://schemas.openxmlformats.org/officeDocument/2006/relationships/tags" Target="../tags/tag91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7.wav"/><Relationship Id="rId3" Type="http://schemas.openxmlformats.org/officeDocument/2006/relationships/tags" Target="../tags/tag92.xml"/><Relationship Id="rId2" Type="http://schemas.openxmlformats.org/officeDocument/2006/relationships/image" Target="../media/image59.png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3.xml"/><Relationship Id="rId5" Type="http://schemas.openxmlformats.org/officeDocument/2006/relationships/image" Target="../media/image61.png"/><Relationship Id="rId4" Type="http://schemas.microsoft.com/office/2007/relationships/media" Target="../media/audio9.wav"/><Relationship Id="rId3" Type="http://schemas.openxmlformats.org/officeDocument/2006/relationships/audio" Target="../media/audio9.wav"/><Relationship Id="rId2" Type="http://schemas.openxmlformats.org/officeDocument/2006/relationships/image" Target="../media/image60.png"/><Relationship Id="rId1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7.wav"/><Relationship Id="rId4" Type="http://schemas.openxmlformats.org/officeDocument/2006/relationships/tags" Target="../tags/tag94.xml"/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6.wav"/><Relationship Id="rId2" Type="http://schemas.openxmlformats.org/officeDocument/2006/relationships/tags" Target="../tags/tag95.xml"/><Relationship Id="rId1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6.xml"/><Relationship Id="rId5" Type="http://schemas.openxmlformats.org/officeDocument/2006/relationships/image" Target="../media/image61.png"/><Relationship Id="rId4" Type="http://schemas.microsoft.com/office/2007/relationships/media" Target="../media/audio10.wav"/><Relationship Id="rId3" Type="http://schemas.openxmlformats.org/officeDocument/2006/relationships/audio" Target="../media/audio10.wav"/><Relationship Id="rId2" Type="http://schemas.openxmlformats.org/officeDocument/2006/relationships/image" Target="../media/image63.jpeg"/><Relationship Id="rId1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7.wav"/><Relationship Id="rId4" Type="http://schemas.openxmlformats.org/officeDocument/2006/relationships/tags" Target="../tags/tag97.xml"/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6.wav"/><Relationship Id="rId2" Type="http://schemas.openxmlformats.org/officeDocument/2006/relationships/tags" Target="../tags/tag98.xml"/><Relationship Id="rId1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9.xml"/><Relationship Id="rId5" Type="http://schemas.openxmlformats.org/officeDocument/2006/relationships/image" Target="../media/image61.png"/><Relationship Id="rId4" Type="http://schemas.microsoft.com/office/2007/relationships/media" Target="../media/audio11.wav"/><Relationship Id="rId3" Type="http://schemas.openxmlformats.org/officeDocument/2006/relationships/audio" Target="../media/audio11.wav"/><Relationship Id="rId2" Type="http://schemas.openxmlformats.org/officeDocument/2006/relationships/image" Target="../media/image64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7.wav"/><Relationship Id="rId4" Type="http://schemas.openxmlformats.org/officeDocument/2006/relationships/tags" Target="../tags/tag100.xml"/><Relationship Id="rId3" Type="http://schemas.openxmlformats.org/officeDocument/2006/relationships/image" Target="../media/image62.png"/><Relationship Id="rId2" Type="http://schemas.openxmlformats.org/officeDocument/2006/relationships/image" Target="../media/image64.jpeg"/><Relationship Id="rId1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6.wav"/><Relationship Id="rId2" Type="http://schemas.openxmlformats.org/officeDocument/2006/relationships/tags" Target="../tags/tag101.xml"/><Relationship Id="rId1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2.xml"/><Relationship Id="rId5" Type="http://schemas.openxmlformats.org/officeDocument/2006/relationships/image" Target="../media/image61.png"/><Relationship Id="rId4" Type="http://schemas.microsoft.com/office/2007/relationships/media" Target="../media/audio12.wav"/><Relationship Id="rId3" Type="http://schemas.openxmlformats.org/officeDocument/2006/relationships/audio" Target="../media/audio12.wav"/><Relationship Id="rId2" Type="http://schemas.openxmlformats.org/officeDocument/2006/relationships/image" Target="../media/image65.jpeg"/><Relationship Id="rId1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7.wav"/><Relationship Id="rId4" Type="http://schemas.openxmlformats.org/officeDocument/2006/relationships/tags" Target="../tags/tag103.xml"/><Relationship Id="rId3" Type="http://schemas.openxmlformats.org/officeDocument/2006/relationships/image" Target="../media/image62.png"/><Relationship Id="rId2" Type="http://schemas.openxmlformats.org/officeDocument/2006/relationships/image" Target="../media/image65.jpeg"/><Relationship Id="rId1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6.wav"/><Relationship Id="rId2" Type="http://schemas.openxmlformats.org/officeDocument/2006/relationships/tags" Target="../tags/tag104.xml"/><Relationship Id="rId1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64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4849813" y="5373370"/>
            <a:ext cx="7247255" cy="1152525"/>
          </a:xfrm>
          <a:prstGeom prst="roundRect">
            <a:avLst/>
          </a:prstGeom>
          <a:noFill/>
          <a:ln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4844098" y="5549900"/>
            <a:ext cx="7334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本课件和教学视频版权归大敏姐姐所有，未经授权进行搬运、洗稿、二次销售，都属于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侵权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违者必究！</a:t>
            </a:r>
            <a:endParaRPr lang="zh-CN" altLang="en-US" sz="2400" b="1" dirty="0" smtClean="0">
              <a:solidFill>
                <a:srgbClr val="FF274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HSK3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" y="1221740"/>
            <a:ext cx="5980430" cy="3487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15385" y="518858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7135" y="3696970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7726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046232" y="-694629"/>
            <a:ext cx="5267893" cy="3120390"/>
            <a:chOff x="8656" y="5996"/>
            <a:chExt cx="7143" cy="4638"/>
          </a:xfrm>
        </p:grpSpPr>
        <p:pic>
          <p:nvPicPr>
            <p:cNvPr id="8" name="图片 7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8656" y="5996"/>
              <a:ext cx="7143" cy="463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783" y="8270"/>
              <a:ext cx="6948" cy="1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sz="1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我们每课的新词多不多？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有几个？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" y="2004060"/>
            <a:ext cx="5549900" cy="3152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88340" y="93535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uestions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54503" y="-673100"/>
            <a:ext cx="5084995" cy="3312135"/>
            <a:chOff x="9074" y="6028"/>
            <a:chExt cx="6895" cy="4923"/>
          </a:xfrm>
        </p:grpSpPr>
        <p:pic>
          <p:nvPicPr>
            <p:cNvPr id="5" name="图片 4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074" y="8620"/>
              <a:ext cx="6895" cy="2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你做的饭好吃还是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妈妈做的饭好吃？</a:t>
              </a:r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endParaRPr lang="zh-CN" altLang="en-US" sz="20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90" y="1989455"/>
            <a:ext cx="5641340" cy="313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C:\Users\黄静\Desktop\地铁.jpg地铁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40000" y="3312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C:\Users\黄静\Desktop\词典.jpg词典"/>
          <p:cNvPicPr>
            <a:picLocks noChangeArrowheads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40000" y="516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黄静\Desktop\筷子.jpg筷子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40000" y="51582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黄静\Desktop\灯.jpg灯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40000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黄静\Desktop\空调.jpg空调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40000" y="3312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瓶子.jpg瓶子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40000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3600" y="52552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dēng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77"/>
              <a:ext cx="3871" cy="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kōng tiáo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空调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2000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kuài z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筷子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167495" y="5254625"/>
            <a:ext cx="2468880" cy="1278255"/>
            <a:chOff x="11894" y="1534"/>
            <a:chExt cx="388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735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píng z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i</a:t>
              </a:r>
              <a:b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</a:b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瓶子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86400" y="3383280"/>
            <a:ext cx="2615565" cy="1278255"/>
            <a:chOff x="11766" y="1534"/>
            <a:chExt cx="4119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766" y="1777"/>
              <a:ext cx="4119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dì tiě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地铁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421380" y="-447675"/>
            <a:ext cx="5092700" cy="8868410"/>
          </a:xfrm>
          <a:prstGeom prst="bentConnector5">
            <a:avLst>
              <a:gd name="adj1" fmla="val -4676"/>
              <a:gd name="adj2" fmla="val 48640"/>
              <a:gd name="adj3" fmla="val 104676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mei"/>
          <p:cNvGrpSpPr/>
          <p:nvPr/>
        </p:nvGrpSpPr>
        <p:grpSpPr>
          <a:xfrm>
            <a:off x="6032500" y="1512000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32" name="圆角矩形 3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cí diǎn</a:t>
              </a:r>
              <a:endParaRPr 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词典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781810" y="473075"/>
            <a:ext cx="901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  </a:t>
            </a:r>
            <a:endParaRPr lang="zh-CN" altLang="en-US" sz="28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C:\Users\黄静\Desktop\词典.jpg词典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40000" y="515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黄静\Desktop\筷子.jpg筷子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0000" y="515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黄静\Desktop\灯.jpg灯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40000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黄静\Desktop\空调.jpg空调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40000" y="3312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地铁.jpg地铁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0000" y="3312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2500" y="5245205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dēng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1511935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59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cí diǎn</a:t>
              </a:r>
              <a:endParaRPr 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词典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60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kōng tiáo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空调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640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kuài z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筷子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86400" y="3383915"/>
            <a:ext cx="2718435" cy="1278255"/>
            <a:chOff x="11703" y="1534"/>
            <a:chExt cx="4281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703" y="1750"/>
              <a:ext cx="428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dì tiě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地铁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951855" y="-1106170"/>
            <a:ext cx="71755" cy="8908415"/>
          </a:xfrm>
          <a:prstGeom prst="bentConnector3">
            <a:avLst>
              <a:gd name="adj1" fmla="val -331858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黄静\Desktop\筷子.jpg筷子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0000" y="515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黄静\Desktop\灯.jpg灯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0000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黄静\Desktop\空调.jpg空调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0000" y="3312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词典.jpg词典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0000" y="515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dēng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kōng tiáo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空调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2000"/>
            <a:ext cx="2468880" cy="1278255"/>
            <a:chOff x="11894" y="1534"/>
            <a:chExt cx="388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11" y="1693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kuài z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筷子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00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cí diǎn</a:t>
              </a:r>
              <a:endParaRPr 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词典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576830" y="468630"/>
            <a:ext cx="3646805" cy="5733415"/>
          </a:xfrm>
          <a:prstGeom prst="bentConnector3">
            <a:avLst>
              <a:gd name="adj1" fmla="val 106530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黄静\Desktop\筷子.jpg筷子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0000" y="515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黄静\Desktop\空调.jpg空调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0000" y="3312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灯.jpg灯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0000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32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kōng tiáo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空调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kuài z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筷子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3600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dēng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灯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891155" y="2782570"/>
            <a:ext cx="4502150" cy="1817370"/>
          </a:xfrm>
          <a:prstGeom prst="bentConnector4">
            <a:avLst>
              <a:gd name="adj1" fmla="val -5289"/>
              <a:gd name="adj2" fmla="val 77324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黄静\Desktop\筷子.jpg筷子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0000" y="515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黄静\Desktop\空调.jpg空调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0000" y="3312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23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kōng tiáo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空调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17" idx="0"/>
          </p:cNvCxnSpPr>
          <p:nvPr/>
        </p:nvCxnSpPr>
        <p:spPr>
          <a:xfrm rot="16200000" flipH="1">
            <a:off x="5714365" y="1831340"/>
            <a:ext cx="71755" cy="3033395"/>
          </a:xfrm>
          <a:prstGeom prst="bentConnector3">
            <a:avLst>
              <a:gd name="adj1" fmla="val -331858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meiren"/>
          <p:cNvGrpSpPr/>
          <p:nvPr/>
        </p:nvGrpSpPr>
        <p:grpSpPr>
          <a:xfrm>
            <a:off x="9086400" y="1512000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kuài z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筷子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C:\Users\黄静\Desktop\筷子.jpg筷子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0000" y="515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9086400" y="151200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kuài z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筷子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5180013" y="1235393"/>
            <a:ext cx="2976880" cy="4869815"/>
          </a:xfrm>
          <a:prstGeom prst="bentConnector2">
            <a:avLst/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dministrator\Desktop\图书馆.png图书馆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dministrator\Desktop\习惯.jpg习惯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dministrator\Desktop\借.jpg借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170" y="2148205"/>
            <a:ext cx="478472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tú shū guǎn</a:t>
            </a:r>
            <a:endParaRPr lang="en-US" altLang="zh-CN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图书馆</a:t>
            </a:r>
            <a:endParaRPr lang="zh-CN" altLang="en-US"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ctr">
              <a:defRPr sz="1800"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library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dministrator\Desktop\词典.jpg词典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借.jpg借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词典.jpg词典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416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书馆.png图书馆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jiè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借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v. to borrow, to lend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习惯.jpg习惯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还.jpg还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99466" y="5804535"/>
            <a:ext cx="10593705" cy="702310"/>
            <a:chOff x="1881" y="8688"/>
            <a:chExt cx="16683" cy="1106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966"/>
              <a:ext cx="166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本课件和教学视频版权归大敏姐姐所有，未经授权进行搬运、洗稿、二次销售，都属于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侵权</a:t>
              </a:r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违者必究！</a:t>
              </a:r>
              <a:endParaRPr lang="zh-CN" altLang="en-US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词典.jpg词典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还.jpg还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借.jpg借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cí diǎn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词典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dictionary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书馆.png图书馆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315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灯.jpg灯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还.jpg还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灯.jpg灯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词典.jpg词典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huán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还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return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借.jpg借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会议.jpg会议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灯.jpg灯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会议.jpg会议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还.jpg还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dēng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灯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light, lamp</a:t>
            </a:r>
            <a:r>
              <a:rPr sz="28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词典.jpg词典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29365" y="-1440497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最后.jpg最后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会议.jpg会议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最后.jpg最后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灯.jpg灯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huì yì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会议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meeting, conference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还.jpg还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忘记.jpg忘记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最后.jpg最后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忘记.jpg忘记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会议.jpg会议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8125" y="2178685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72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jié shù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结束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end, to finish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灯.jpg灯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空调.jpg空调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忘记.jpg忘记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wàng jì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忘记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forget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会议.jpg会议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C:\Users\Administrator\Desktop\空调.jpg空调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最后.jpg最后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10" descr="C:\Users\Administrator\Desktop\关.jpg关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空调.jpg空调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忘记.jpg忘记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kōng tiáo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空调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air conditioner</a:t>
            </a:r>
            <a:r>
              <a:rPr sz="28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最后.jpg最后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地铁.jpg地铁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C:\Users\Administrator\Desktop\关.jpg关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关.jpg关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地铁.jpg地铁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空调.jpg空调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846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guān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关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turn off,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to </a:t>
            </a: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close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忘记.jpg忘记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双.jpg双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地铁.jpg地铁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双.jpg双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关.jpg关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dì tiě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地铁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subway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空调.jpg空调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筷子.jpg筷子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双.jpg双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4295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筷子.jpg筷子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地铁.jpg地铁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shuāng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双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m. pair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关.jpg关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啤酒.jpg啤酒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5195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85353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70791" y="2688123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直接连接符 109"/>
          <p:cNvCxnSpPr/>
          <p:nvPr/>
        </p:nvCxnSpPr>
        <p:spPr>
          <a:xfrm>
            <a:off x="800949" y="628371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98264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2212183"/>
            <a:ext cx="10624185" cy="521970"/>
            <a:chOff x="745067" y="2212182"/>
            <a:chExt cx="10625569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13110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重点词语</a:t>
              </a:r>
              <a:endPara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148855" y="2212182"/>
              <a:ext cx="822178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借、还、双、口、电子邮件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的词义和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用法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3" y="2845354"/>
            <a:ext cx="5918857" cy="725272"/>
            <a:chOff x="745067" y="2855231"/>
            <a:chExt cx="5919629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语言点</a:t>
              </a:r>
              <a:endPara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3498036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lang="en-US" altLang="zh-CN" dirty="0" smtClean="0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把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字句表示</a:t>
              </a:r>
              <a:r>
                <a:rPr kumimoji="0" 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命令与请求</a:t>
              </a:r>
              <a:endPara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3357245"/>
            <a:ext cx="3040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名词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左右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表示概数</a:t>
            </a:r>
            <a:endParaRPr lang="zh-CN" altLang="en-US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6125" y="433451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9741" y="4047816"/>
            <a:ext cx="1325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学生能够：</a:t>
            </a:r>
            <a:endParaRPr kumimoji="0" 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grpSp>
        <p:nvGrpSpPr>
          <p:cNvPr id="10" name="组合 47"/>
          <p:cNvGrpSpPr/>
          <p:nvPr/>
        </p:nvGrpSpPr>
        <p:grpSpPr>
          <a:xfrm>
            <a:off x="745923" y="5204079"/>
            <a:ext cx="6149998" cy="866877"/>
            <a:chOff x="745067" y="5253466"/>
            <a:chExt cx="6150800" cy="866877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功能</a:t>
              </a:r>
              <a:endPara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9201" y="5253466"/>
              <a:ext cx="3726666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用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把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字句表示命令与请求</a:t>
              </a:r>
              <a:endPara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69202" y="5701141"/>
              <a:ext cx="2812146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用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左右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表示概数</a:t>
              </a:r>
              <a:endPara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3395611" y="135729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688123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9741" y="4566611"/>
            <a:ext cx="66979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根据已学生词猜测出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个旧字新词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字典、运动会、开会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意思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筷子.jpg筷子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9163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啤酒.jpg啤酒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双.jpg双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kuài z</a:t>
            </a:r>
            <a:r>
              <a:rPr 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筷子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chopsticks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地铁.jpg地铁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口.jpg口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啤酒.jpg啤酒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口.jpg口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筷子.jpg筷子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pí jiǔ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啤酒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beer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双.jpg双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瓶子.jpg瓶子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口.jpg口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瓶子.jpg瓶子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啤酒.jpg啤酒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kǒu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口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m. mouthful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筷子.jpg筷子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笔记本.jpg笔记本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瓶子.jpg瓶子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笔记本.jpg笔记本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口.jpg口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píng z</a:t>
            </a:r>
            <a:r>
              <a:rPr 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瓶子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bottle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啤酒.jpg啤酒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电子邮件.jpg电子邮件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笔记本.jpg笔记本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电子邮件.jpg电子邮件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瓶子.jpg瓶子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344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bǐ jì běn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笔记本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notebook, laptop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口.jpg口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习惯.jpg习惯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电子邮件.jpg电子邮件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习惯.jpg习惯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笔记本.jpg笔记本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12725" y="2146935"/>
            <a:ext cx="530098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6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diàn zǐ</a:t>
            </a:r>
            <a:r>
              <a:rPr lang="en-US" sz="4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yóu jiàn</a:t>
            </a:r>
            <a:r>
              <a:rPr sz="4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4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电子邮件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e-mail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瓶子.jpg瓶子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书馆.png图书馆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习惯.jpg习惯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书馆.png图书馆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电子邮件.jpg电子邮件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xí guàn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习惯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v/n. be used to; habit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笔记本.jpg笔记本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借.jpg借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词典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cí diǎn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会议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huì yì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灯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dēng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还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借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jiè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图书馆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tú shū guǎn</a:t>
            </a:r>
            <a:endParaRPr lang="en-US" sz="28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结束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24610" y="874395"/>
            <a:ext cx="30613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 shù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地铁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dì tiě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空调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kōng tiáo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忘记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wàng jì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关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guān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双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shuāng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1270" y="2527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筷子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118995" y="874395"/>
            <a:ext cx="30613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kuài zi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36715" y="366395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瓶子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73671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píng zi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782435" y="252730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啤酒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6852285" y="874395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 jiǔ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85720" y="366395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口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2444750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kǒu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13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3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11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14805" y="171704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笔记本</a:t>
              </a:r>
              <a:endPara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00785" y="2343785"/>
            <a:ext cx="30613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bǐ jì běn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06080" y="171704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习惯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878445" y="2282190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xí guàn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93945" y="1736725"/>
            <a:ext cx="2200910" cy="3194050"/>
            <a:chOff x="9330" y="2028"/>
            <a:chExt cx="3466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521" y="4252"/>
              <a:ext cx="3275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电子邮件</a:t>
              </a:r>
              <a:endPara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21885" y="2405380"/>
            <a:ext cx="219519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diàn zǐ yóu jiàn</a:t>
            </a:r>
            <a:endParaRPr lang="en-US" sz="20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4438650" y="1875155"/>
            <a:ext cx="2171700" cy="310769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借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7490" y="1892300"/>
            <a:ext cx="3562985" cy="3273425"/>
            <a:chOff x="1840" y="2390"/>
            <a:chExt cx="5611" cy="5155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39" y="325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借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书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31" y="2664"/>
              <a:ext cx="5180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jiè shū</a:t>
              </a:r>
              <a:endParaRPr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031" y="5485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1840" y="5744"/>
              <a:ext cx="5611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jiè le wǔ shí kuài qián</a:t>
              </a:r>
              <a:endParaRPr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2021" y="631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借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了五十块钱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93601" y="3034665"/>
            <a:ext cx="5263156" cy="1308100"/>
            <a:chOff x="934" y="2390"/>
            <a:chExt cx="7853" cy="2060"/>
          </a:xfrm>
        </p:grpSpPr>
        <p:sp>
          <p:nvSpPr>
            <p:cNvPr id="10" name="圆角矩形 9"/>
            <p:cNvSpPr/>
            <p:nvPr/>
          </p:nvSpPr>
          <p:spPr>
            <a:xfrm>
              <a:off x="934" y="2390"/>
              <a:ext cx="7853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190" y="3279"/>
              <a:ext cx="7339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2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我能</a:t>
              </a:r>
              <a:r>
                <a:rPr lang="zh-CN" altLang="en-US" sz="32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借</a:t>
              </a:r>
              <a:r>
                <a:rPr lang="zh-CN" altLang="en-US" sz="32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你的手机用一下吗？</a:t>
              </a:r>
              <a:endParaRPr lang="zh-CN" altLang="en-US" sz="3200" b="1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032" y="2651"/>
              <a:ext cx="7755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ǒ néng jiè nǐ de shǒu jī yòng yí xià ma ？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31085" y="-449580"/>
            <a:ext cx="5930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32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1349375"/>
            <a:ext cx="965835" cy="9569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" y="4996180"/>
            <a:ext cx="1148080" cy="546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100000">
            <a:off x="11073765" y="2341880"/>
            <a:ext cx="626745" cy="8470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9380" y="2374900"/>
            <a:ext cx="35318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还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书</a:t>
              </a:r>
              <a:endParaRPr lang="zh-CN" altLang="en-US" sz="3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huán shū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14160" y="2908935"/>
            <a:ext cx="5296535" cy="1308100"/>
            <a:chOff x="2040" y="2390"/>
            <a:chExt cx="517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87" y="3249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你上次借的钱还没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还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呢。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64" y="2621"/>
              <a:ext cx="512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 shàng cì jiè de qián hái méi huán n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e.</a:t>
              </a:r>
              <a:endParaRPr 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5735" y="3956685"/>
            <a:ext cx="353187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还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钱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huán qián</a:t>
              </a:r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700655" y="-882015"/>
            <a:ext cx="413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zh-CN" altLang="en-US" sz="36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33145" y="2374900"/>
            <a:ext cx="2618105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口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yì kǒu</a:t>
              </a:r>
              <a:endPara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81850" y="1263650"/>
            <a:ext cx="3282950" cy="1308100"/>
            <a:chOff x="2040" y="2390"/>
            <a:chExt cx="517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41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口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酒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41" y="2664"/>
              <a:ext cx="512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yì kǒu jiǔ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57390" y="3039110"/>
            <a:ext cx="448437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zh-CN" altLang="en-US" sz="32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你只喝了一小</a:t>
              </a:r>
              <a:r>
                <a:rPr lang="zh-CN" altLang="en-US" sz="32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口</a:t>
              </a:r>
              <a:r>
                <a:rPr lang="zh-CN" altLang="en-US" sz="32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咖啡。</a:t>
              </a:r>
              <a:endParaRPr lang="zh-CN" altLang="en-US"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 zhǐ hē le yì xiǎo kǒu kā fēi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46537" y="4038600"/>
            <a:ext cx="2870905" cy="1308100"/>
            <a:chOff x="1713" y="2390"/>
            <a:chExt cx="5270" cy="2060"/>
          </a:xfrm>
        </p:grpSpPr>
        <p:sp>
          <p:nvSpPr>
            <p:cNvPr id="21" name="圆角矩形 20"/>
            <p:cNvSpPr/>
            <p:nvPr/>
          </p:nvSpPr>
          <p:spPr>
            <a:xfrm>
              <a:off x="2207" y="2390"/>
              <a:ext cx="4431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861" y="3338"/>
              <a:ext cx="512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喝一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口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1713" y="2710"/>
              <a:ext cx="512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hē yì kǒu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117090" y="-1285240"/>
            <a:ext cx="695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40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3780" y="803910"/>
            <a:ext cx="635000" cy="8172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4940" y="2868750"/>
            <a:ext cx="3883660" cy="1459249"/>
            <a:chOff x="1844" y="2516"/>
            <a:chExt cx="5562" cy="1934"/>
          </a:xfrm>
        </p:grpSpPr>
        <p:sp>
          <p:nvSpPr>
            <p:cNvPr id="5" name="圆角矩形 4"/>
            <p:cNvSpPr/>
            <p:nvPr/>
          </p:nvSpPr>
          <p:spPr>
            <a:xfrm>
              <a:off x="2040" y="2516"/>
              <a:ext cx="4840" cy="19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双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筷子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yì shuāng kuài z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95082" y="3020060"/>
            <a:ext cx="5460627" cy="1308100"/>
            <a:chOff x="972" y="2390"/>
            <a:chExt cx="6895" cy="2060"/>
          </a:xfrm>
        </p:grpSpPr>
        <p:sp>
          <p:nvSpPr>
            <p:cNvPr id="21" name="圆角矩形 20"/>
            <p:cNvSpPr/>
            <p:nvPr/>
          </p:nvSpPr>
          <p:spPr>
            <a:xfrm>
              <a:off x="1183" y="2390"/>
              <a:ext cx="6684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409" y="3268"/>
              <a:ext cx="6298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我今天买了一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双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鞋。</a:t>
              </a:r>
              <a:endParaRPr lang="en-US" altLang="zh-CN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972" y="2640"/>
              <a:ext cx="6895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ǒ jīn tiān mǎi le yì shuāng xié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</a:t>
              </a:r>
              <a:endParaRPr 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0820000">
            <a:off x="3234055" y="2503805"/>
            <a:ext cx="635000" cy="1073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6150" y="2552700"/>
            <a:ext cx="909320" cy="8540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5775" y="2374900"/>
            <a:ext cx="341884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写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电子邮件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67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xiě diàn zǐ yóu jiàn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29" y="2652"/>
              <a:ext cx="3492" cy="1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电子邮件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5145" y="3959860"/>
            <a:ext cx="331089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电子邮件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fā diàn zǐ yóu jiàn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77965" y="2690115"/>
            <a:ext cx="5472666" cy="1467592"/>
            <a:chOff x="1808" y="2235"/>
            <a:chExt cx="6281" cy="2150"/>
          </a:xfrm>
        </p:grpSpPr>
        <p:sp>
          <p:nvSpPr>
            <p:cNvPr id="21" name="圆角矩形 20"/>
            <p:cNvSpPr/>
            <p:nvPr/>
          </p:nvSpPr>
          <p:spPr>
            <a:xfrm>
              <a:off x="1809" y="2235"/>
              <a:ext cx="6280" cy="215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809" y="3268"/>
              <a:ext cx="6086" cy="7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你能用汉语发</a:t>
              </a:r>
              <a:r>
                <a:rPr lang="zh-CN" altLang="en-US" sz="28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电子邮件</a:t>
              </a:r>
              <a:r>
                <a: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吗？</a:t>
              </a:r>
              <a:endParaRPr lang="zh-CN" alt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1808" y="2618"/>
              <a:ext cx="6280" cy="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 néng yòng 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àn yǔ fā diàn zǐ yóu jiàn ma ？</a:t>
              </a:r>
              <a:endParaRPr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0" y="151447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32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775" y="1871980"/>
            <a:ext cx="742950" cy="695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68990" y="2175510"/>
            <a:ext cx="961390" cy="8623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82905" y="1555750"/>
            <a:ext cx="87534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83540" y="1555750"/>
            <a:ext cx="875284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2745" y="1539875"/>
            <a:ext cx="88265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252855" y="1617345"/>
            <a:ext cx="9538335" cy="6311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A把B+动词+</a:t>
            </a:r>
            <a:r>
              <a:rPr lang="zh-CN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其他成分（如</a:t>
            </a:r>
            <a:r>
              <a:rPr lang="en-US" altLang="zh-CN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en-US" altLang="zh-CN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5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  <a:endParaRPr lang="zh-CN" altLang="en-US" sz="5400" b="1" baseline="-25000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11466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“把”字句1 ：A把B+动词+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630301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：The </a:t>
            </a:r>
            <a:r>
              <a:rPr lang="en-US" altLang="zh-CN" b="1" i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Ba</a:t>
            </a:r>
            <a:r>
              <a:rPr lang="en-US" altLang="zh-CN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Sentence 1: A把B + V +</a:t>
            </a: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723265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 smtClean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956310">
                <a:tc>
                  <a:txBody>
                    <a:bodyPr/>
                    <a:p>
                      <a:pPr algn="ctr"/>
                      <a:r>
                        <a:rPr lang="zh-CN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她</a:t>
                      </a:r>
                      <a:r>
                        <a:rPr lang="zh-CN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把</a:t>
                      </a:r>
                      <a:r>
                        <a:rPr lang="zh-CN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锅</a:t>
                      </a:r>
                      <a:r>
                        <a:rPr lang="zh-CN" sz="3200">
                          <a:solidFill>
                            <a:srgbClr val="00B05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烧</a:t>
                      </a:r>
                      <a:r>
                        <a:rPr lang="zh-CN" sz="320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糊了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sz="320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p>
                      <a:pPr algn="ctr"/>
                      <a:r>
                        <a:rPr lang="zh-CN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我</a:t>
                      </a:r>
                      <a:r>
                        <a:rPr lang="zh-CN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把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这篇</a:t>
                      </a:r>
                      <a:r>
                        <a:rPr lang="zh-CN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课文</a:t>
                      </a:r>
                      <a:r>
                        <a:rPr lang="zh-CN" sz="3200">
                          <a:solidFill>
                            <a:srgbClr val="00B05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背</a:t>
                      </a:r>
                      <a:r>
                        <a:rPr lang="zh-CN" sz="320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下来了</a:t>
                      </a:r>
                      <a:r>
                        <a:rPr sz="32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sz="320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p>
                      <a:pPr lvl="0" algn="ctr"/>
                      <a:r>
                        <a:rPr lang="zh-CN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弟弟</a:t>
                      </a:r>
                      <a:r>
                        <a:rPr lang="zh-CN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把</a:t>
                      </a:r>
                      <a:r>
                        <a:rPr lang="zh-CN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牛奶</a:t>
                      </a:r>
                      <a:r>
                        <a:rPr lang="zh-CN" sz="3200">
                          <a:solidFill>
                            <a:srgbClr val="00B05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喝</a:t>
                      </a:r>
                      <a:r>
                        <a:rPr lang="zh-CN" sz="320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完了</a:t>
                      </a:r>
                      <a:r>
                        <a:rPr sz="32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sz="32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3125 0 L 0.645417 0.00055555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5670" y="1880235"/>
            <a:ext cx="4450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你想请朋友关灯，怎么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686435" y="40455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25670" y="4544060"/>
            <a:ext cx="6939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我们要出去，空调还开着，你应该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说什么？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5670" y="247713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关灯。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25670" y="307403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灯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关了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25670" y="512381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空调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关了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ldLvl="0" animBg="1"/>
      <p:bldP spid="15" grpId="0"/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5670" y="1927860"/>
            <a:ext cx="6939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大卫的衣服一直没洗，你应该对他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说什么？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686435" y="40455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25670" y="4544060"/>
            <a:ext cx="6228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小明借的书一直没还，你应该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说什么？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5670" y="252476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大卫，请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衣服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洗了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25670" y="5123815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小明，记得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书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ldLvl="0" animBg="1"/>
      <p:bldP spid="15" grpId="0"/>
      <p:bldP spid="8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4945" y="2283460"/>
            <a:ext cx="551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在医院，医生请病人吃药、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喝水。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66115" y="1858645"/>
            <a:ext cx="2832735" cy="314007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004945" y="3623310"/>
            <a:ext cx="6228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在教室，老师请学生关手机、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写作业。</a:t>
            </a:r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4945" y="2953385"/>
            <a:ext cx="551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在家，妻子请丈夫做饭、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洗衣服。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4945" y="4293235"/>
            <a:ext cx="6228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在办公室，经理请秘书关门、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关电脑。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 11</a:t>
            </a:r>
            <a:endParaRPr lang="en-US" altLang="zh-CN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201913" y="2576830"/>
            <a:ext cx="10509797" cy="2026285"/>
            <a:chOff x="-96" y="3669"/>
            <a:chExt cx="20582" cy="3969"/>
          </a:xfrm>
        </p:grpSpPr>
        <p:sp>
          <p:nvSpPr>
            <p:cNvPr id="10" name="圆角矩形 9"/>
            <p:cNvSpPr/>
            <p:nvPr/>
          </p:nvSpPr>
          <p:spPr>
            <a:xfrm>
              <a:off x="-96" y="3669"/>
              <a:ext cx="19615" cy="3969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-96" y="3951"/>
              <a:ext cx="20582" cy="3368"/>
              <a:chOff x="3051" y="3951"/>
              <a:chExt cx="20582" cy="3368"/>
            </a:xfrm>
          </p:grpSpPr>
          <p:grpSp>
            <p:nvGrpSpPr>
              <p:cNvPr id="3" name="组合 2"/>
              <p:cNvGrpSpPr/>
              <p:nvPr/>
            </p:nvGrpSpPr>
            <p:grpSpPr>
              <a:xfrm rot="0">
                <a:off x="3679" y="6417"/>
                <a:ext cx="19776" cy="902"/>
                <a:chOff x="5813" y="6417"/>
                <a:chExt cx="19776" cy="902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5813" y="6417"/>
                  <a:ext cx="5735" cy="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Lesson 11</a:t>
                  </a:r>
                  <a:endPara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8841" y="6417"/>
                  <a:ext cx="16748" cy="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                Don’t forget to turn off the air conditioner</a:t>
                  </a:r>
                  <a:endPara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 rot="0">
                <a:off x="3051" y="3951"/>
                <a:ext cx="20582" cy="2605"/>
                <a:chOff x="5185" y="3951"/>
                <a:chExt cx="20582" cy="2605"/>
              </a:xfrm>
            </p:grpSpPr>
            <p:sp>
              <p:nvSpPr>
                <p:cNvPr id="6" name="文本框 7"/>
                <p:cNvSpPr txBox="1"/>
                <p:nvPr/>
              </p:nvSpPr>
              <p:spPr>
                <a:xfrm>
                  <a:off x="5185" y="4750"/>
                  <a:ext cx="20582" cy="18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 </a:t>
                  </a: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第</a:t>
                  </a: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11</a:t>
                  </a: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课  </a:t>
                  </a: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      别忘了把空调关了</a:t>
                  </a:r>
                  <a:endParaRPr kumimoji="0" lang="en-US" altLang="zh-CN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5653" y="3951"/>
                  <a:ext cx="19380" cy="10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dì shí yī kè                Bié wàng le bǎ kōng tiáo guān le</a:t>
                  </a:r>
                  <a:endParaRPr lang="en-US" altLang="zh-CN" sz="2800" dirty="0" err="1" smtClean="0"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endParaRPr>
                </a:p>
              </p:txBody>
            </p:sp>
          </p:grpSp>
        </p:grp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1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1291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：概数的表达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左右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688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Expression of Approximate Numbers2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左右</a:t>
            </a:r>
            <a:endParaRPr lang="zh-CN" alt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21945" y="2781935"/>
          <a:ext cx="11351895" cy="454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1895"/>
              </a:tblGrid>
              <a:tr h="784225">
                <a:tc>
                  <a:txBody>
                    <a:bodyPr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</a:tr>
              <a:tr h="996950">
                <a:tc>
                  <a:txBody>
                    <a:bodyPr/>
                    <a:p>
                      <a:pPr algn="ctr"/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周末，我一般</a:t>
                      </a:r>
                      <a:r>
                        <a:rPr lang="zh-CN" altLang="en-US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十点</a:t>
                      </a:r>
                      <a:r>
                        <a:rPr lang="zh-CN" altLang="en-US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左右</a:t>
                      </a:r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起床。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02030">
                <a:tc>
                  <a:txBody>
                    <a:bodyPr/>
                    <a:p>
                      <a:pPr lvl="0" algn="ctr"/>
                      <a:r>
                        <a:rPr 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大卫买了一件</a:t>
                      </a:r>
                      <a:r>
                        <a:rPr lang="zh-CN" altLang="en-US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一千块</a:t>
                      </a:r>
                      <a:r>
                        <a:rPr lang="zh-CN" altLang="en-US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左右</a:t>
                      </a:r>
                      <a:r>
                        <a:rPr 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的外套</a:t>
                      </a:r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+mn-ea"/>
                        </a:rPr>
                        <a:t>。</a:t>
                      </a:r>
                      <a:endParaRPr lang="zh-CN" altLang="en-US" sz="32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SimSun" panose="0201060003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38225">
                <a:tc>
                  <a:txBody>
                    <a:bodyPr/>
                    <a:p>
                      <a:pPr lvl="0" algn="ctr"/>
                      <a:r>
                        <a:rPr 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陈经理</a:t>
                      </a:r>
                      <a:r>
                        <a:rPr lang="zh-CN" altLang="en-US"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华文细黑" panose="02010600040101010101" pitchFamily="2" charset="-122"/>
                        </a:rPr>
                        <a:t>两点</a:t>
                      </a:r>
                      <a:r>
                        <a:rPr lang="zh-CN" altLang="en-US"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SimSun" panose="02010600030101010101" pitchFamily="2" charset="-122"/>
                          <a:sym typeface="华文细黑" panose="02010600040101010101" pitchFamily="2" charset="-122"/>
                        </a:rPr>
                        <a:t>左右</a:t>
                      </a:r>
                      <a:r>
                        <a:rPr 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要开会。</a:t>
                      </a:r>
                      <a:endParaRPr lang="zh-CN" sz="32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356870" y="1555750"/>
            <a:ext cx="1078357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56870" y="1558290"/>
            <a:ext cx="1078357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17" name="椭圆 1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9" name="文本框 7"/>
          <p:cNvSpPr txBox="1"/>
          <p:nvPr/>
        </p:nvSpPr>
        <p:spPr>
          <a:xfrm>
            <a:off x="523875" y="1773555"/>
            <a:ext cx="101961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汉语中，</a:t>
            </a:r>
            <a:r>
              <a:rPr lang="en-US" altLang="zh-CN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左右</a:t>
            </a:r>
            <a:r>
              <a:rPr lang="en-US" altLang="zh-CN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用在数字后面表示概数。</a:t>
            </a:r>
            <a:r>
              <a:rPr lang="zh-CN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如：</a:t>
            </a: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三点左右、</a:t>
            </a: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十年左右。</a:t>
            </a:r>
            <a:endParaRPr lang="zh-CN" altLang="en-US" sz="2400" b="1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33 0 L 0.821823 0.00092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5670" y="188023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一台空调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多少钱？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686435" y="40455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25670" y="449643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地铁多久来一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次？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5670" y="2477135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一台空调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两千块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左右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25670" y="5076190"/>
            <a:ext cx="4450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地铁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三分钟</a:t>
            </a:r>
            <a:r>
              <a:rPr lang="zh-CN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左右</a:t>
            </a:r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就来一次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ldLvl="0" animBg="1"/>
      <p:bldP spid="15" grpId="0"/>
      <p:bldP spid="8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5670" y="2477135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你每天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学习多长时间？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76275" y="236601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25670" y="2477135"/>
            <a:ext cx="309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25670" y="3168015"/>
            <a:ext cx="4450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你每天几点睡觉？周末呢？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25670" y="3858895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你觉得老师今年</a:t>
            </a:r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多大？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classroom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男的为什么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要先走？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女的请男的做什么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男的让女的做什么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4" name="图片 3" descr="D:\Desktop\课件图片\d8ec7e38f23c1139421e88e7420da09.pngd8ec7e38f23c1139421e88e7420da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67518" y="3147060"/>
            <a:ext cx="3072765" cy="3016885"/>
          </a:xfrm>
          <a:prstGeom prst="rect">
            <a:avLst/>
          </a:prstGeom>
        </p:spPr>
      </p:pic>
      <p:pic>
        <p:nvPicPr>
          <p:cNvPr id="5" name="1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40600" y="3072130"/>
            <a:ext cx="1078230" cy="9810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95650" y="381000"/>
            <a:ext cx="8957945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小明：我先走了。</a:t>
            </a:r>
            <a:endParaRPr sz="32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同学：你去哪儿？</a:t>
            </a:r>
            <a:endParaRPr sz="3200"/>
          </a:p>
          <a:p>
            <a:pPr lvl="0">
              <a:lnSpc>
                <a:spcPct val="200000"/>
              </a:lnSpc>
            </a:pPr>
            <a:r>
              <a:rPr sz="3200">
                <a:sym typeface="+mn-ea"/>
              </a:rPr>
              <a:t>小明：</a:t>
            </a:r>
            <a:r>
              <a:rPr sz="3200">
                <a:solidFill>
                  <a:srgbClr val="FF0000"/>
                </a:solidFill>
                <a:sym typeface="+mn-ea"/>
              </a:rPr>
              <a:t>我去图书馆借本书</a:t>
            </a:r>
            <a:r>
              <a:rPr sz="3200">
                <a:sym typeface="+mn-ea"/>
              </a:rPr>
              <a:t>。</a:t>
            </a:r>
            <a:endParaRPr sz="3200"/>
          </a:p>
          <a:p>
            <a:pPr lvl="0">
              <a:lnSpc>
                <a:spcPct val="200000"/>
              </a:lnSpc>
            </a:pPr>
            <a:r>
              <a:rPr sz="3200">
                <a:sym typeface="+mn-ea"/>
              </a:rPr>
              <a:t>同学：帮我</a:t>
            </a:r>
            <a:r>
              <a:rPr sz="3200">
                <a:solidFill>
                  <a:srgbClr val="FF0000"/>
                </a:solidFill>
                <a:sym typeface="+mn-ea"/>
              </a:rPr>
              <a:t>把这本词典还了</a:t>
            </a:r>
            <a:r>
              <a:rPr sz="3200">
                <a:sym typeface="+mn-ea"/>
              </a:rPr>
              <a:t>吧。</a:t>
            </a:r>
            <a:endParaRPr sz="3200"/>
          </a:p>
          <a:p>
            <a:pPr lvl="0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小明：</a:t>
            </a:r>
            <a:r>
              <a:rPr sz="2400">
                <a:sym typeface="+mn-ea"/>
              </a:rPr>
              <a:t>好，等一会儿你</a:t>
            </a:r>
            <a:r>
              <a:rPr sz="2400">
                <a:solidFill>
                  <a:srgbClr val="FF0000"/>
                </a:solidFill>
                <a:sym typeface="+mn-ea"/>
              </a:rPr>
              <a:t>离开教室的时候，记得把灯关了</a:t>
            </a:r>
            <a:r>
              <a:rPr sz="3200">
                <a:sym typeface="+mn-ea"/>
              </a:rPr>
              <a:t>。</a:t>
            </a:r>
            <a:endParaRPr sz="3200"/>
          </a:p>
          <a:p>
            <a:pPr>
              <a:lnSpc>
                <a:spcPct val="200000"/>
              </a:lnSpc>
              <a:defRPr/>
            </a:pPr>
            <a:r>
              <a:rPr sz="3200">
                <a:sym typeface="+mn-ea"/>
              </a:rPr>
              <a:t>同学：好的，放心吧。</a:t>
            </a:r>
            <a:endParaRPr sz="3200">
              <a:solidFill>
                <a:schemeClr val="tx1"/>
              </a:solidFill>
              <a:sym typeface="华文细黑" panose="02010600040101010101" pitchFamily="2" charset="-122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118" y="0"/>
            <a:ext cx="1459230" cy="1459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3595" y="2421890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míng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Wǒ qù tú shū guǎn jiè běn shū. </a:t>
            </a:r>
            <a:endParaRPr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63595" y="1512570"/>
            <a:ext cx="8371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tóng xué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qù nǎr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  <a:endParaRPr lang="en-US"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3595" y="4406900"/>
            <a:ext cx="9081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míng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děng yí huìr nǐ lí kāi jiào shì de shí 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jì d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bǎ dēng guān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63595" y="3440430"/>
            <a:ext cx="8382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tóng xué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B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āng wǒ bǎ zhè běn cí diǎn huán le b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.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pic>
        <p:nvPicPr>
          <p:cNvPr id="2" name="图片 1" descr="D:\Desktop\课件图片\d8ec7e38f23c1139421e88e7420da09.pngd8ec7e38f23c1139421e88e7420da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445" y="2506345"/>
            <a:ext cx="2540000" cy="2493010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在教室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In the classroom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63595" y="5368290"/>
            <a:ext cx="8442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tóng xué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H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de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fàng xīn b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95650" y="545465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míng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W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xiān zǒu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6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815" y="175577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75577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76847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80784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小明要去哪里？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06133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307975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0638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10324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小明想要干什么？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39356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39610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39610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435475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同学想要小明做什么？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" y="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会议室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649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conference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room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037398" y="535680"/>
            <a:ext cx="9118600" cy="2601595"/>
            <a:chOff x="-1891848" y="453577"/>
            <a:chExt cx="9118600" cy="2601595"/>
          </a:xfrm>
        </p:grpSpPr>
        <p:sp>
          <p:nvSpPr>
            <p:cNvPr id="73" name="文本框 72"/>
            <p:cNvSpPr txBox="1"/>
            <p:nvPr/>
          </p:nvSpPr>
          <p:spPr>
            <a:xfrm>
              <a:off x="-1891848" y="1301937"/>
              <a:ext cx="8300720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男的对女的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说什么？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女的告诉男的什么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事儿？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王经理现在在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哪儿？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598612" y="453577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433445" y="70231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4" name="图片 3" descr="C:\Users\zhangxt\Desktop\图片\f0214ac4e28c4088a8c70e6ef84e6a4.jpgf0214ac4e28c4088a8c70e6ef84e6a4"/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>
                  <a:alpha val="100000"/>
                </a:srgbClr>
              </a:clrFrom>
              <a:clrTo>
                <a:srgbClr val="EFEFE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674870" y="3282950"/>
            <a:ext cx="2272030" cy="2272030"/>
          </a:xfrm>
          <a:prstGeom prst="rect">
            <a:avLst/>
          </a:prstGeom>
        </p:spPr>
      </p:pic>
      <p:pic>
        <p:nvPicPr>
          <p:cNvPr id="7" name="11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03745" y="3282950"/>
            <a:ext cx="1160145" cy="1137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1833" y="-117475"/>
            <a:ext cx="1459230" cy="1459230"/>
          </a:xfrm>
          <a:prstGeom prst="rect">
            <a:avLst/>
          </a:prstGeom>
        </p:spPr>
      </p:pic>
      <p:pic>
        <p:nvPicPr>
          <p:cNvPr id="7" name="图片 6" descr="C:\Users\zhangxt\Desktop\图片\f0214ac4e28c4088a8c70e6ef84e6a4.jpgf0214ac4e28c4088a8c70e6ef84e6a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665" y="2252345"/>
            <a:ext cx="2258060" cy="2258060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1290" y="201295"/>
            <a:ext cx="700024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在会议室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In the conference room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5070" y="798830"/>
            <a:ext cx="895032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周明：会议结束后，</a:t>
            </a:r>
            <a:r>
              <a:rPr sz="3200">
                <a:solidFill>
                  <a:srgbClr val="FF0000"/>
                </a:solidFill>
                <a:sym typeface="+mn-ea"/>
              </a:rPr>
              <a:t>别忘</a:t>
            </a:r>
            <a:r>
              <a:rPr lang="zh-CN" sz="3200">
                <a:solidFill>
                  <a:srgbClr val="FF0000"/>
                </a:solidFill>
                <a:sym typeface="+mn-ea"/>
              </a:rPr>
              <a:t>记</a:t>
            </a:r>
            <a:r>
              <a:rPr sz="3200">
                <a:solidFill>
                  <a:srgbClr val="FF0000"/>
                </a:solidFill>
                <a:sym typeface="+mn-ea"/>
              </a:rPr>
              <a:t>把空调关了</a:t>
            </a:r>
            <a:r>
              <a:rPr sz="3200">
                <a:sym typeface="+mn-ea"/>
              </a:rPr>
              <a:t>。</a:t>
            </a:r>
            <a:endParaRPr sz="32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3200">
                <a:sym typeface="+mn-ea"/>
              </a:rPr>
              <a:t>小丽：好的。</a:t>
            </a:r>
            <a:r>
              <a:rPr sz="3200">
                <a:solidFill>
                  <a:srgbClr val="FF0000"/>
                </a:solidFill>
                <a:sym typeface="+mn-ea"/>
              </a:rPr>
              <a:t>王经理两点左右来了个电话</a:t>
            </a:r>
            <a:r>
              <a:rPr sz="3200">
                <a:sym typeface="+mn-ea"/>
              </a:rPr>
              <a:t>。</a:t>
            </a:r>
            <a:endParaRPr sz="3200"/>
          </a:p>
          <a:p>
            <a:pPr lvl="0">
              <a:lnSpc>
                <a:spcPct val="200000"/>
              </a:lnSpc>
            </a:pPr>
            <a:r>
              <a:rPr sz="3200">
                <a:sym typeface="+mn-ea"/>
              </a:rPr>
              <a:t>周明：他已经到北京了？</a:t>
            </a:r>
            <a:endParaRPr sz="32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3200">
                <a:sym typeface="+mn-ea"/>
              </a:rPr>
              <a:t>小丽：是的，</a:t>
            </a:r>
            <a:r>
              <a:rPr sz="3200">
                <a:solidFill>
                  <a:srgbClr val="FF0000"/>
                </a:solidFill>
                <a:sym typeface="+mn-ea"/>
              </a:rPr>
              <a:t>他正坐地铁来我们公司呢</a:t>
            </a:r>
            <a:r>
              <a:rPr sz="3200">
                <a:sym typeface="+mn-ea"/>
              </a:rPr>
              <a:t>。</a:t>
            </a:r>
            <a:endParaRPr sz="3200">
              <a:sym typeface="+mn-ea"/>
            </a:endParaRPr>
          </a:p>
          <a:p>
            <a:pPr lvl="0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周明：等他到了就告诉我。</a:t>
            </a:r>
            <a:endParaRPr sz="32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35070" y="1913890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H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de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W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áng jīng lǐ liǎng diǎn zuǒ yòu lái le 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diàn huà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08095" y="926465"/>
            <a:ext cx="8371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míng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H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uì yì jié shù hòu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bié wàng jì bǎ kōng tiáo guān le.</a:t>
            </a:r>
            <a:endParaRPr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35070" y="3856355"/>
            <a:ext cx="7510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lì: 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 de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 zhèng zuò dì tiě lái wǒ m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gōng sī n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35070" y="2894330"/>
            <a:ext cx="8382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Zhōu míng: T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ā yǐ jīng dào 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B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ěi jīng le?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35070" y="4831715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Zhōu míng: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ěng tā dào le jiù gào s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wǒ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815" y="175577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75577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76847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80784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周明、小丽和王经理都在会议室。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06133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307975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0638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10324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王经理两点能到公司。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39356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39610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39610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435475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王经理坐地铁来公司。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" y="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客厅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1877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living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room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890203" y="4105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(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妈妈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)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让男的（儿子）做什么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妈妈今天为什么做了那么多菜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儿子做错了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什么？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他们今天能喝啤酒吗？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为什么？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724275" y="43307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4" name="图片 3" descr="C:\Users\zhangxt\Desktop\图片\48c3f0de740ae83fd31da226b482c87.jpg48c3f0de740ae83fd31da226b482c8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71073" y="3549333"/>
            <a:ext cx="3002915" cy="2326640"/>
          </a:xfrm>
          <a:prstGeom prst="rect">
            <a:avLst/>
          </a:prstGeom>
        </p:spPr>
      </p:pic>
      <p:pic>
        <p:nvPicPr>
          <p:cNvPr id="7" name="11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4305" y="3637915"/>
            <a:ext cx="1467485" cy="1417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个子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gè zi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体育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tǐ yù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数学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shù xué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历史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 shǐ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矮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ǎi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自行车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zì xíng chē</a:t>
            </a:r>
            <a:endParaRPr lang="en-US" sz="28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16510"/>
            <a:ext cx="1459230" cy="1459230"/>
          </a:xfrm>
          <a:prstGeom prst="rect">
            <a:avLst/>
          </a:prstGeom>
        </p:spPr>
      </p:pic>
      <p:pic>
        <p:nvPicPr>
          <p:cNvPr id="7" name="图片 6" descr="C:\Users\zhangxt\Desktop\图片\48c3f0de740ae83fd31da226b482c87.jpg48c3f0de740ae83fd31da226b482c8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310" y="2151380"/>
            <a:ext cx="2660015" cy="2061210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1290" y="201295"/>
            <a:ext cx="700024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：在客厅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living room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29025" y="398780"/>
            <a:ext cx="8950325" cy="6123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>
              <a:lnSpc>
                <a:spcPct val="200000"/>
              </a:lnSpc>
            </a:pPr>
            <a:r>
              <a:rPr sz="2800">
                <a:sym typeface="+mn-ea"/>
              </a:rPr>
              <a:t>妈妈：还差一双筷子，你去拿一下。</a:t>
            </a:r>
            <a:endParaRPr sz="2800"/>
          </a:p>
          <a:p>
            <a:pPr lvl="0">
              <a:lnSpc>
                <a:spcPct val="200000"/>
              </a:lnSpc>
            </a:pPr>
            <a:r>
              <a:rPr sz="2800">
                <a:sym typeface="+mn-ea"/>
              </a:rPr>
              <a:t>儿子：今天怎么做了这么多菜？  </a:t>
            </a:r>
            <a:endParaRPr sz="28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2800">
                <a:sym typeface="+mn-ea"/>
              </a:rPr>
              <a:t>妈妈：今天是你爸爸的生日。</a:t>
            </a:r>
            <a:endParaRPr sz="2800"/>
          </a:p>
          <a:p>
            <a:pPr lvl="0">
              <a:lnSpc>
                <a:spcPct val="200000"/>
              </a:lnSpc>
            </a:pPr>
            <a:r>
              <a:rPr sz="2800">
                <a:sym typeface="+mn-ea"/>
              </a:rPr>
              <a:t>儿子：真的啊</a:t>
            </a:r>
            <a:r>
              <a:rPr lang="en-US" sz="2800">
                <a:sym typeface="+mn-ea"/>
              </a:rPr>
              <a:t>?</a:t>
            </a:r>
            <a:r>
              <a:rPr sz="2800">
                <a:sym typeface="+mn-ea"/>
              </a:rPr>
              <a:t>我把爸爸的生日忘了</a:t>
            </a:r>
            <a:r>
              <a:rPr lang="zh-CN" sz="2800">
                <a:sym typeface="+mn-ea"/>
              </a:rPr>
              <a:t>。</a:t>
            </a:r>
            <a:endParaRPr sz="28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2800">
                <a:sym typeface="+mn-ea"/>
              </a:rPr>
              <a:t>           那我们今天喝点儿啤酒吧</a:t>
            </a:r>
            <a:r>
              <a:rPr lang="zh-CN" sz="2800">
                <a:sym typeface="+mn-ea"/>
              </a:rPr>
              <a:t>。</a:t>
            </a:r>
            <a:endParaRPr lang="zh-CN" sz="28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2800">
                <a:sym typeface="+mn-ea"/>
              </a:rPr>
              <a:t>妈妈：医生说你爸爸一口酒都不能喝，</a:t>
            </a:r>
            <a:endParaRPr sz="28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2800">
                <a:sym typeface="+mn-ea"/>
              </a:rPr>
              <a:t>           别让他看见酒瓶子。</a:t>
            </a:r>
            <a:endParaRPr sz="28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29025" y="455930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mā ma: Hái chà yì shuāng kuài zi, nǐ qù ná yí xià.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42360" y="1330960"/>
            <a:ext cx="8371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ér zǐ: Jīn tiān zěn me zuò le zhè me duō cài?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42360" y="3038475"/>
            <a:ext cx="85629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ér zǐ: Z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hēn de a? Wǒ bǎ bà ba de shēng rì wàng le.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63135" y="3891280"/>
            <a:ext cx="4918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Nà wǒ men jīn tiān hē diǎnr pí jiǔ ba.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42360" y="4734560"/>
            <a:ext cx="9346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mā ma: Y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 shēng shuō nǐ bà b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yì kǒu jiǔ dōu bù néng hē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63135" y="5608955"/>
            <a:ext cx="4540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bié ràng tā kàn jiàn jiǔ píng z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sz="18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29025" y="2183130"/>
            <a:ext cx="6843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mā ma: J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 tiān shì nǐ bà b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 de shēng rì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7" grpId="0"/>
      <p:bldP spid="16" grpId="0"/>
      <p:bldP spid="19" grpId="0"/>
      <p:bldP spid="18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815" y="175069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75069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76339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802765"/>
            <a:ext cx="98393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今天是爸爸的生日。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05625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307467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05879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09816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今天他们要喝点儿酒。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38848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39102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39102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430395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爸爸不喜欢喝酒。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" y="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165735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zh-CN" alt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这个电脑什么时候买的？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多少钱？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“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我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”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现在有什么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打算？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“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我</a:t>
              </a:r>
              <a:r>
                <a:rPr lang="en-US" alt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”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每天起床后第一件事是什么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671570" y="40767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3" name="图片 2" descr="C:\Users\zhangxt\Desktop\图片\51c8ff8e749aa75dba5ff8465c091a0.jpg51c8ff8e749aa75dba5ff8465c091a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18356" y="3245803"/>
            <a:ext cx="2954020" cy="2943860"/>
          </a:xfrm>
          <a:prstGeom prst="rect">
            <a:avLst/>
          </a:prstGeom>
        </p:spPr>
      </p:pic>
      <p:pic>
        <p:nvPicPr>
          <p:cNvPr id="10" name="11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72375" y="3103880"/>
            <a:ext cx="1696720" cy="1317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6" name="图片 5" descr="C:\Users\zhangxt\Desktop\图片\51c8ff8e749aa75dba5ff8465c091a0.jpg51c8ff8e749aa75dba5ff8465c091a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880" y="2506345"/>
            <a:ext cx="2780665" cy="2771140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3" name="文本框 12"/>
          <p:cNvSpPr txBox="1"/>
          <p:nvPr/>
        </p:nvSpPr>
        <p:spPr>
          <a:xfrm>
            <a:off x="3540760" y="1869440"/>
            <a:ext cx="827913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200000"/>
              </a:lnSpc>
            </a:pPr>
            <a:r>
              <a:rPr lang="en-US" sz="2400">
                <a:sym typeface="+mn-ea"/>
              </a:rPr>
              <a:t>       </a:t>
            </a:r>
            <a:r>
              <a:rPr sz="2400">
                <a:sym typeface="+mn-ea"/>
              </a:rPr>
              <a:t>这个笔记本电脑我</a:t>
            </a:r>
            <a:r>
              <a:rPr sz="2400">
                <a:solidFill>
                  <a:srgbClr val="FF0000"/>
                </a:solidFill>
                <a:sym typeface="+mn-ea"/>
              </a:rPr>
              <a:t>去年</a:t>
            </a:r>
            <a:r>
              <a:rPr sz="2400">
                <a:sym typeface="+mn-ea"/>
              </a:rPr>
              <a:t>买的时候要</a:t>
            </a:r>
            <a:r>
              <a:rPr sz="2400">
                <a:solidFill>
                  <a:srgbClr val="FF0000"/>
                </a:solidFill>
                <a:sym typeface="+mn-ea"/>
              </a:rPr>
              <a:t>五千块左右</a:t>
            </a:r>
            <a:r>
              <a:rPr sz="2400">
                <a:sym typeface="+mn-ea"/>
              </a:rPr>
              <a:t>，现在便宜多了。我</a:t>
            </a:r>
            <a:r>
              <a:rPr sz="2400">
                <a:solidFill>
                  <a:srgbClr val="FF0000"/>
                </a:solidFill>
                <a:sym typeface="+mn-ea"/>
              </a:rPr>
              <a:t>想把这个电脑卖了，再买一个更好的</a:t>
            </a:r>
            <a:r>
              <a:rPr sz="2400">
                <a:sym typeface="+mn-ea"/>
              </a:rPr>
              <a:t>。现在我每天起床后的第一件事就是</a:t>
            </a:r>
            <a:r>
              <a:rPr sz="2400">
                <a:solidFill>
                  <a:srgbClr val="FF0000"/>
                </a:solidFill>
                <a:sym typeface="+mn-ea"/>
              </a:rPr>
              <a:t>打开电脑，看电子邮件</a:t>
            </a:r>
            <a:r>
              <a:rPr sz="2400">
                <a:sym typeface="+mn-ea"/>
              </a:rPr>
              <a:t>。我已经很少写信，也很少用笔写字，已经习惯用电脑来学习和工作了。哪一天突然没有了电脑，我们怎么办呢？</a:t>
            </a:r>
            <a:endParaRPr sz="2400">
              <a:sym typeface="华文细黑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80435" y="1896745"/>
            <a:ext cx="86982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    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bǐ jì běn diàn nǎo wǒ qù nián mǎi de shí 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 yào wǔ qiān kuài zuǒ yòu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40125" y="2677795"/>
            <a:ext cx="101714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xiàn zài pián y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duō le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Wǒ xiǎng bǎ zhè ge diàn nǎo mài le, zài mǎi yí ge gèng hǎo de. Xiàn  </a:t>
            </a:r>
            <a:endParaRPr lang="en-US" sz="14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40125" y="4843145"/>
            <a:ext cx="86385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xí hé gōng zuò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Nǎ yì tiān tū rán méi yǒu le diàn nǎo, wǒ men zěn me bàn ne?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40125" y="3406775"/>
            <a:ext cx="85166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wǒ měi tiān qǐ chuáng hòu de dì yī jiàn shì jiù shì dǎ kāi diàn nǎo, kàn diàn zǐ yóu jiàn.</a:t>
            </a:r>
            <a:endParaRPr lang="en-US" sz="14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40125" y="4094480"/>
            <a:ext cx="8966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yǐ jīng hěn shǎo xiě xìn, yě hěn shǎo yòng bǐ xiě zì, yǐ jīng xí guàn yòng diàn nǎo lái xué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815" y="175069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75069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76339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802765"/>
            <a:ext cx="98393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“我”想买一台新电脑。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05625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307467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05879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09816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“我”习惯用笔写字。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38848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39102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39102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430395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“我”不能没有电脑。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" y="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0515" y="3669665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3420" y="356870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40665" y="735965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iscrimination of Chinese characters.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358521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904240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253047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zhōu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26" name="文本框 7"/>
          <p:cNvSpPr txBox="1"/>
          <p:nvPr/>
        </p:nvSpPr>
        <p:spPr>
          <a:xfrm>
            <a:off x="2360930" y="4260850"/>
            <a:ext cx="14357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tiáo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4325" y="9378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5421630" y="1604645"/>
            <a:ext cx="137414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45" name="文本框 7"/>
          <p:cNvSpPr txBox="1"/>
          <p:nvPr/>
        </p:nvSpPr>
        <p:spPr>
          <a:xfrm>
            <a:off x="5531485" y="439801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3420" y="904240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8042910" y="1576070"/>
            <a:ext cx="189801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jiè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4" name="文本框 7"/>
          <p:cNvSpPr txBox="1"/>
          <p:nvPr/>
        </p:nvSpPr>
        <p:spPr>
          <a:xfrm>
            <a:off x="8396605" y="426085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cuò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97430" y="1856740"/>
            <a:ext cx="164528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15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周</a:t>
            </a:r>
            <a:endParaRPr lang="zh-CN" altLang="en-US" sz="115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9345" y="4902835"/>
            <a:ext cx="1243330" cy="1211580"/>
            <a:chOff x="8984" y="5720"/>
            <a:chExt cx="1601" cy="1559"/>
          </a:xfrm>
        </p:grpSpPr>
        <p:sp>
          <p:nvSpPr>
            <p:cNvPr id="8" name="文本框 7"/>
            <p:cNvSpPr txBox="1"/>
            <p:nvPr/>
          </p:nvSpPr>
          <p:spPr>
            <a:xfrm>
              <a:off x="9861" y="6460"/>
              <a:ext cx="494" cy="4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4" h="405">
                  <a:moveTo>
                    <a:pt x="309" y="113"/>
                  </a:moveTo>
                  <a:cubicBezTo>
                    <a:pt x="309" y="113"/>
                    <a:pt x="308" y="113"/>
                    <a:pt x="307" y="114"/>
                  </a:cubicBezTo>
                  <a:cubicBezTo>
                    <a:pt x="255" y="127"/>
                    <a:pt x="199" y="135"/>
                    <a:pt x="141" y="137"/>
                  </a:cubicBezTo>
                  <a:cubicBezTo>
                    <a:pt x="148" y="173"/>
                    <a:pt x="152" y="213"/>
                    <a:pt x="153" y="256"/>
                  </a:cubicBezTo>
                  <a:cubicBezTo>
                    <a:pt x="198" y="249"/>
                    <a:pt x="230" y="243"/>
                    <a:pt x="250" y="239"/>
                  </a:cubicBezTo>
                  <a:cubicBezTo>
                    <a:pt x="269" y="235"/>
                    <a:pt x="281" y="231"/>
                    <a:pt x="285" y="227"/>
                  </a:cubicBezTo>
                  <a:cubicBezTo>
                    <a:pt x="289" y="224"/>
                    <a:pt x="294" y="212"/>
                    <a:pt x="298" y="194"/>
                  </a:cubicBezTo>
                  <a:cubicBezTo>
                    <a:pt x="303" y="176"/>
                    <a:pt x="305" y="158"/>
                    <a:pt x="305" y="140"/>
                  </a:cubicBezTo>
                  <a:cubicBezTo>
                    <a:pt x="305" y="122"/>
                    <a:pt x="306" y="113"/>
                    <a:pt x="309" y="113"/>
                  </a:cubicBezTo>
                  <a:close/>
                  <a:moveTo>
                    <a:pt x="324" y="0"/>
                  </a:moveTo>
                  <a:cubicBezTo>
                    <a:pt x="345" y="0"/>
                    <a:pt x="379" y="11"/>
                    <a:pt x="425" y="33"/>
                  </a:cubicBezTo>
                  <a:cubicBezTo>
                    <a:pt x="471" y="55"/>
                    <a:pt x="494" y="75"/>
                    <a:pt x="494" y="92"/>
                  </a:cubicBezTo>
                  <a:cubicBezTo>
                    <a:pt x="494" y="109"/>
                    <a:pt x="487" y="126"/>
                    <a:pt x="473" y="144"/>
                  </a:cubicBezTo>
                  <a:cubicBezTo>
                    <a:pt x="438" y="186"/>
                    <a:pt x="421" y="215"/>
                    <a:pt x="421" y="234"/>
                  </a:cubicBezTo>
                  <a:cubicBezTo>
                    <a:pt x="421" y="239"/>
                    <a:pt x="423" y="245"/>
                    <a:pt x="428" y="251"/>
                  </a:cubicBezTo>
                  <a:cubicBezTo>
                    <a:pt x="432" y="257"/>
                    <a:pt x="434" y="266"/>
                    <a:pt x="434" y="276"/>
                  </a:cubicBezTo>
                  <a:cubicBezTo>
                    <a:pt x="434" y="287"/>
                    <a:pt x="428" y="298"/>
                    <a:pt x="417" y="309"/>
                  </a:cubicBezTo>
                  <a:cubicBezTo>
                    <a:pt x="405" y="320"/>
                    <a:pt x="365" y="329"/>
                    <a:pt x="297" y="335"/>
                  </a:cubicBezTo>
                  <a:cubicBezTo>
                    <a:pt x="230" y="342"/>
                    <a:pt x="184" y="345"/>
                    <a:pt x="159" y="345"/>
                  </a:cubicBezTo>
                  <a:cubicBezTo>
                    <a:pt x="161" y="354"/>
                    <a:pt x="156" y="367"/>
                    <a:pt x="146" y="382"/>
                  </a:cubicBezTo>
                  <a:cubicBezTo>
                    <a:pt x="137" y="397"/>
                    <a:pt x="124" y="405"/>
                    <a:pt x="108" y="405"/>
                  </a:cubicBezTo>
                  <a:cubicBezTo>
                    <a:pt x="92" y="405"/>
                    <a:pt x="79" y="395"/>
                    <a:pt x="70" y="376"/>
                  </a:cubicBezTo>
                  <a:cubicBezTo>
                    <a:pt x="60" y="356"/>
                    <a:pt x="53" y="335"/>
                    <a:pt x="50" y="311"/>
                  </a:cubicBezTo>
                  <a:cubicBezTo>
                    <a:pt x="34" y="202"/>
                    <a:pt x="22" y="137"/>
                    <a:pt x="13" y="116"/>
                  </a:cubicBezTo>
                  <a:cubicBezTo>
                    <a:pt x="4" y="95"/>
                    <a:pt x="0" y="77"/>
                    <a:pt x="0" y="62"/>
                  </a:cubicBezTo>
                  <a:cubicBezTo>
                    <a:pt x="0" y="47"/>
                    <a:pt x="10" y="40"/>
                    <a:pt x="29" y="40"/>
                  </a:cubicBezTo>
                  <a:cubicBezTo>
                    <a:pt x="49" y="40"/>
                    <a:pt x="75" y="47"/>
                    <a:pt x="108" y="62"/>
                  </a:cubicBezTo>
                  <a:cubicBezTo>
                    <a:pt x="184" y="50"/>
                    <a:pt x="237" y="35"/>
                    <a:pt x="269" y="15"/>
                  </a:cubicBezTo>
                  <a:cubicBezTo>
                    <a:pt x="284" y="5"/>
                    <a:pt x="302" y="0"/>
                    <a:pt x="32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287" y="5720"/>
              <a:ext cx="316" cy="2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247">
                  <a:moveTo>
                    <a:pt x="77" y="0"/>
                  </a:moveTo>
                  <a:cubicBezTo>
                    <a:pt x="148" y="0"/>
                    <a:pt x="206" y="16"/>
                    <a:pt x="250" y="49"/>
                  </a:cubicBezTo>
                  <a:cubicBezTo>
                    <a:pt x="294" y="82"/>
                    <a:pt x="316" y="122"/>
                    <a:pt x="316" y="170"/>
                  </a:cubicBezTo>
                  <a:cubicBezTo>
                    <a:pt x="316" y="221"/>
                    <a:pt x="294" y="247"/>
                    <a:pt x="252" y="247"/>
                  </a:cubicBezTo>
                  <a:cubicBezTo>
                    <a:pt x="210" y="247"/>
                    <a:pt x="157" y="219"/>
                    <a:pt x="94" y="162"/>
                  </a:cubicBezTo>
                  <a:cubicBezTo>
                    <a:pt x="31" y="105"/>
                    <a:pt x="0" y="64"/>
                    <a:pt x="0" y="38"/>
                  </a:cubicBezTo>
                  <a:cubicBezTo>
                    <a:pt x="0" y="13"/>
                    <a:pt x="26" y="0"/>
                    <a:pt x="77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421" y="5733"/>
              <a:ext cx="1164" cy="154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4" h="1547">
                  <a:moveTo>
                    <a:pt x="989" y="0"/>
                  </a:moveTo>
                  <a:cubicBezTo>
                    <a:pt x="1010" y="0"/>
                    <a:pt x="1044" y="16"/>
                    <a:pt x="1092" y="47"/>
                  </a:cubicBezTo>
                  <a:cubicBezTo>
                    <a:pt x="1140" y="78"/>
                    <a:pt x="1164" y="110"/>
                    <a:pt x="1164" y="143"/>
                  </a:cubicBezTo>
                  <a:cubicBezTo>
                    <a:pt x="1164" y="159"/>
                    <a:pt x="1158" y="177"/>
                    <a:pt x="1146" y="197"/>
                  </a:cubicBezTo>
                  <a:cubicBezTo>
                    <a:pt x="1123" y="233"/>
                    <a:pt x="1112" y="296"/>
                    <a:pt x="1112" y="384"/>
                  </a:cubicBezTo>
                  <a:cubicBezTo>
                    <a:pt x="1112" y="418"/>
                    <a:pt x="1114" y="488"/>
                    <a:pt x="1118" y="595"/>
                  </a:cubicBezTo>
                  <a:cubicBezTo>
                    <a:pt x="1122" y="701"/>
                    <a:pt x="1129" y="825"/>
                    <a:pt x="1139" y="965"/>
                  </a:cubicBezTo>
                  <a:cubicBezTo>
                    <a:pt x="1148" y="1106"/>
                    <a:pt x="1153" y="1190"/>
                    <a:pt x="1153" y="1218"/>
                  </a:cubicBezTo>
                  <a:cubicBezTo>
                    <a:pt x="1153" y="1324"/>
                    <a:pt x="1138" y="1405"/>
                    <a:pt x="1107" y="1462"/>
                  </a:cubicBezTo>
                  <a:cubicBezTo>
                    <a:pt x="1076" y="1519"/>
                    <a:pt x="1049" y="1547"/>
                    <a:pt x="1026" y="1547"/>
                  </a:cubicBezTo>
                  <a:cubicBezTo>
                    <a:pt x="1003" y="1547"/>
                    <a:pt x="981" y="1533"/>
                    <a:pt x="960" y="1504"/>
                  </a:cubicBezTo>
                  <a:cubicBezTo>
                    <a:pt x="912" y="1438"/>
                    <a:pt x="864" y="1377"/>
                    <a:pt x="816" y="1322"/>
                  </a:cubicBezTo>
                  <a:cubicBezTo>
                    <a:pt x="796" y="1303"/>
                    <a:pt x="787" y="1285"/>
                    <a:pt x="787" y="1270"/>
                  </a:cubicBezTo>
                  <a:cubicBezTo>
                    <a:pt x="787" y="1255"/>
                    <a:pt x="793" y="1248"/>
                    <a:pt x="807" y="1248"/>
                  </a:cubicBezTo>
                  <a:cubicBezTo>
                    <a:pt x="820" y="1248"/>
                    <a:pt x="843" y="1253"/>
                    <a:pt x="877" y="1264"/>
                  </a:cubicBezTo>
                  <a:cubicBezTo>
                    <a:pt x="910" y="1274"/>
                    <a:pt x="936" y="1280"/>
                    <a:pt x="955" y="1280"/>
                  </a:cubicBezTo>
                  <a:cubicBezTo>
                    <a:pt x="973" y="1280"/>
                    <a:pt x="984" y="1268"/>
                    <a:pt x="987" y="1243"/>
                  </a:cubicBezTo>
                  <a:cubicBezTo>
                    <a:pt x="990" y="1219"/>
                    <a:pt x="992" y="1148"/>
                    <a:pt x="992" y="1031"/>
                  </a:cubicBezTo>
                  <a:cubicBezTo>
                    <a:pt x="992" y="914"/>
                    <a:pt x="989" y="753"/>
                    <a:pt x="982" y="548"/>
                  </a:cubicBezTo>
                  <a:cubicBezTo>
                    <a:pt x="976" y="344"/>
                    <a:pt x="972" y="228"/>
                    <a:pt x="970" y="200"/>
                  </a:cubicBezTo>
                  <a:cubicBezTo>
                    <a:pt x="967" y="172"/>
                    <a:pt x="962" y="154"/>
                    <a:pt x="953" y="146"/>
                  </a:cubicBezTo>
                  <a:cubicBezTo>
                    <a:pt x="945" y="138"/>
                    <a:pt x="925" y="134"/>
                    <a:pt x="895" y="134"/>
                  </a:cubicBezTo>
                  <a:cubicBezTo>
                    <a:pt x="864" y="134"/>
                    <a:pt x="794" y="141"/>
                    <a:pt x="685" y="156"/>
                  </a:cubicBezTo>
                  <a:cubicBezTo>
                    <a:pt x="706" y="153"/>
                    <a:pt x="725" y="159"/>
                    <a:pt x="742" y="173"/>
                  </a:cubicBezTo>
                  <a:cubicBezTo>
                    <a:pt x="759" y="186"/>
                    <a:pt x="767" y="200"/>
                    <a:pt x="767" y="213"/>
                  </a:cubicBezTo>
                  <a:cubicBezTo>
                    <a:pt x="767" y="227"/>
                    <a:pt x="765" y="242"/>
                    <a:pt x="760" y="258"/>
                  </a:cubicBezTo>
                  <a:cubicBezTo>
                    <a:pt x="754" y="274"/>
                    <a:pt x="749" y="301"/>
                    <a:pt x="745" y="339"/>
                  </a:cubicBezTo>
                  <a:cubicBezTo>
                    <a:pt x="768" y="331"/>
                    <a:pt x="799" y="327"/>
                    <a:pt x="837" y="327"/>
                  </a:cubicBezTo>
                  <a:cubicBezTo>
                    <a:pt x="875" y="327"/>
                    <a:pt x="893" y="345"/>
                    <a:pt x="893" y="379"/>
                  </a:cubicBezTo>
                  <a:cubicBezTo>
                    <a:pt x="893" y="413"/>
                    <a:pt x="841" y="439"/>
                    <a:pt x="737" y="458"/>
                  </a:cubicBezTo>
                  <a:lnTo>
                    <a:pt x="728" y="544"/>
                  </a:lnTo>
                  <a:cubicBezTo>
                    <a:pt x="792" y="521"/>
                    <a:pt x="840" y="510"/>
                    <a:pt x="873" y="510"/>
                  </a:cubicBezTo>
                  <a:cubicBezTo>
                    <a:pt x="905" y="510"/>
                    <a:pt x="931" y="515"/>
                    <a:pt x="950" y="525"/>
                  </a:cubicBezTo>
                  <a:cubicBezTo>
                    <a:pt x="969" y="536"/>
                    <a:pt x="978" y="549"/>
                    <a:pt x="978" y="567"/>
                  </a:cubicBezTo>
                  <a:cubicBezTo>
                    <a:pt x="978" y="584"/>
                    <a:pt x="969" y="598"/>
                    <a:pt x="951" y="608"/>
                  </a:cubicBezTo>
                  <a:cubicBezTo>
                    <a:pt x="932" y="618"/>
                    <a:pt x="861" y="632"/>
                    <a:pt x="735" y="651"/>
                  </a:cubicBezTo>
                  <a:cubicBezTo>
                    <a:pt x="610" y="670"/>
                    <a:pt x="534" y="680"/>
                    <a:pt x="509" y="680"/>
                  </a:cubicBezTo>
                  <a:cubicBezTo>
                    <a:pt x="484" y="680"/>
                    <a:pt x="463" y="676"/>
                    <a:pt x="447" y="668"/>
                  </a:cubicBezTo>
                  <a:cubicBezTo>
                    <a:pt x="431" y="660"/>
                    <a:pt x="423" y="647"/>
                    <a:pt x="423" y="631"/>
                  </a:cubicBezTo>
                  <a:cubicBezTo>
                    <a:pt x="423" y="606"/>
                    <a:pt x="441" y="591"/>
                    <a:pt x="476" y="586"/>
                  </a:cubicBezTo>
                  <a:cubicBezTo>
                    <a:pt x="539" y="578"/>
                    <a:pt x="587" y="571"/>
                    <a:pt x="620" y="563"/>
                  </a:cubicBezTo>
                  <a:lnTo>
                    <a:pt x="623" y="471"/>
                  </a:lnTo>
                  <a:cubicBezTo>
                    <a:pt x="608" y="473"/>
                    <a:pt x="591" y="475"/>
                    <a:pt x="573" y="475"/>
                  </a:cubicBezTo>
                  <a:cubicBezTo>
                    <a:pt x="555" y="475"/>
                    <a:pt x="535" y="468"/>
                    <a:pt x="515" y="454"/>
                  </a:cubicBezTo>
                  <a:cubicBezTo>
                    <a:pt x="494" y="441"/>
                    <a:pt x="484" y="425"/>
                    <a:pt x="484" y="408"/>
                  </a:cubicBezTo>
                  <a:cubicBezTo>
                    <a:pt x="484" y="390"/>
                    <a:pt x="500" y="381"/>
                    <a:pt x="534" y="378"/>
                  </a:cubicBezTo>
                  <a:cubicBezTo>
                    <a:pt x="567" y="376"/>
                    <a:pt x="597" y="371"/>
                    <a:pt x="623" y="364"/>
                  </a:cubicBezTo>
                  <a:cubicBezTo>
                    <a:pt x="627" y="271"/>
                    <a:pt x="618" y="208"/>
                    <a:pt x="595" y="175"/>
                  </a:cubicBezTo>
                  <a:cubicBezTo>
                    <a:pt x="540" y="185"/>
                    <a:pt x="487" y="191"/>
                    <a:pt x="436" y="193"/>
                  </a:cubicBezTo>
                  <a:cubicBezTo>
                    <a:pt x="436" y="316"/>
                    <a:pt x="429" y="477"/>
                    <a:pt x="416" y="676"/>
                  </a:cubicBezTo>
                  <a:cubicBezTo>
                    <a:pt x="403" y="875"/>
                    <a:pt x="374" y="1034"/>
                    <a:pt x="329" y="1155"/>
                  </a:cubicBezTo>
                  <a:cubicBezTo>
                    <a:pt x="285" y="1275"/>
                    <a:pt x="229" y="1367"/>
                    <a:pt x="163" y="1432"/>
                  </a:cubicBezTo>
                  <a:cubicBezTo>
                    <a:pt x="96" y="1496"/>
                    <a:pt x="51" y="1529"/>
                    <a:pt x="27" y="1529"/>
                  </a:cubicBezTo>
                  <a:cubicBezTo>
                    <a:pt x="9" y="1529"/>
                    <a:pt x="0" y="1521"/>
                    <a:pt x="0" y="1504"/>
                  </a:cubicBezTo>
                  <a:cubicBezTo>
                    <a:pt x="0" y="1488"/>
                    <a:pt x="11" y="1467"/>
                    <a:pt x="32" y="1440"/>
                  </a:cubicBezTo>
                  <a:cubicBezTo>
                    <a:pt x="128" y="1315"/>
                    <a:pt x="197" y="1176"/>
                    <a:pt x="237" y="1024"/>
                  </a:cubicBezTo>
                  <a:cubicBezTo>
                    <a:pt x="277" y="872"/>
                    <a:pt x="297" y="661"/>
                    <a:pt x="297" y="392"/>
                  </a:cubicBezTo>
                  <a:cubicBezTo>
                    <a:pt x="297" y="260"/>
                    <a:pt x="289" y="181"/>
                    <a:pt x="274" y="155"/>
                  </a:cubicBezTo>
                  <a:cubicBezTo>
                    <a:pt x="266" y="142"/>
                    <a:pt x="262" y="127"/>
                    <a:pt x="262" y="109"/>
                  </a:cubicBezTo>
                  <a:cubicBezTo>
                    <a:pt x="262" y="92"/>
                    <a:pt x="274" y="83"/>
                    <a:pt x="298" y="83"/>
                  </a:cubicBezTo>
                  <a:cubicBezTo>
                    <a:pt x="323" y="83"/>
                    <a:pt x="349" y="88"/>
                    <a:pt x="378" y="100"/>
                  </a:cubicBezTo>
                  <a:cubicBezTo>
                    <a:pt x="463" y="95"/>
                    <a:pt x="565" y="83"/>
                    <a:pt x="684" y="64"/>
                  </a:cubicBezTo>
                  <a:cubicBezTo>
                    <a:pt x="802" y="44"/>
                    <a:pt x="886" y="26"/>
                    <a:pt x="934" y="9"/>
                  </a:cubicBezTo>
                  <a:cubicBezTo>
                    <a:pt x="949" y="3"/>
                    <a:pt x="968" y="0"/>
                    <a:pt x="98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84" y="6136"/>
              <a:ext cx="694" cy="89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892">
                  <a:moveTo>
                    <a:pt x="421" y="0"/>
                  </a:moveTo>
                  <a:cubicBezTo>
                    <a:pt x="445" y="0"/>
                    <a:pt x="475" y="11"/>
                    <a:pt x="508" y="32"/>
                  </a:cubicBezTo>
                  <a:cubicBezTo>
                    <a:pt x="542" y="53"/>
                    <a:pt x="558" y="73"/>
                    <a:pt x="558" y="92"/>
                  </a:cubicBezTo>
                  <a:cubicBezTo>
                    <a:pt x="558" y="110"/>
                    <a:pt x="546" y="131"/>
                    <a:pt x="521" y="152"/>
                  </a:cubicBezTo>
                  <a:cubicBezTo>
                    <a:pt x="496" y="174"/>
                    <a:pt x="480" y="210"/>
                    <a:pt x="473" y="260"/>
                  </a:cubicBezTo>
                  <a:cubicBezTo>
                    <a:pt x="466" y="310"/>
                    <a:pt x="459" y="423"/>
                    <a:pt x="453" y="598"/>
                  </a:cubicBezTo>
                  <a:cubicBezTo>
                    <a:pt x="465" y="575"/>
                    <a:pt x="496" y="546"/>
                    <a:pt x="546" y="511"/>
                  </a:cubicBezTo>
                  <a:cubicBezTo>
                    <a:pt x="596" y="476"/>
                    <a:pt x="626" y="455"/>
                    <a:pt x="636" y="450"/>
                  </a:cubicBezTo>
                  <a:cubicBezTo>
                    <a:pt x="645" y="445"/>
                    <a:pt x="658" y="442"/>
                    <a:pt x="672" y="442"/>
                  </a:cubicBezTo>
                  <a:cubicBezTo>
                    <a:pt x="687" y="442"/>
                    <a:pt x="694" y="451"/>
                    <a:pt x="694" y="468"/>
                  </a:cubicBezTo>
                  <a:cubicBezTo>
                    <a:pt x="694" y="485"/>
                    <a:pt x="684" y="503"/>
                    <a:pt x="664" y="523"/>
                  </a:cubicBezTo>
                  <a:cubicBezTo>
                    <a:pt x="558" y="633"/>
                    <a:pt x="493" y="703"/>
                    <a:pt x="469" y="731"/>
                  </a:cubicBezTo>
                  <a:cubicBezTo>
                    <a:pt x="445" y="759"/>
                    <a:pt x="422" y="793"/>
                    <a:pt x="399" y="833"/>
                  </a:cubicBezTo>
                  <a:cubicBezTo>
                    <a:pt x="377" y="873"/>
                    <a:pt x="352" y="892"/>
                    <a:pt x="324" y="892"/>
                  </a:cubicBezTo>
                  <a:cubicBezTo>
                    <a:pt x="297" y="892"/>
                    <a:pt x="277" y="871"/>
                    <a:pt x="266" y="828"/>
                  </a:cubicBezTo>
                  <a:cubicBezTo>
                    <a:pt x="254" y="785"/>
                    <a:pt x="248" y="752"/>
                    <a:pt x="248" y="730"/>
                  </a:cubicBezTo>
                  <a:cubicBezTo>
                    <a:pt x="248" y="707"/>
                    <a:pt x="256" y="688"/>
                    <a:pt x="273" y="672"/>
                  </a:cubicBezTo>
                  <a:cubicBezTo>
                    <a:pt x="300" y="645"/>
                    <a:pt x="318" y="595"/>
                    <a:pt x="328" y="523"/>
                  </a:cubicBezTo>
                  <a:cubicBezTo>
                    <a:pt x="338" y="451"/>
                    <a:pt x="343" y="354"/>
                    <a:pt x="343" y="232"/>
                  </a:cubicBezTo>
                  <a:cubicBezTo>
                    <a:pt x="343" y="202"/>
                    <a:pt x="342" y="187"/>
                    <a:pt x="342" y="187"/>
                  </a:cubicBezTo>
                  <a:cubicBezTo>
                    <a:pt x="342" y="187"/>
                    <a:pt x="320" y="197"/>
                    <a:pt x="276" y="217"/>
                  </a:cubicBezTo>
                  <a:cubicBezTo>
                    <a:pt x="231" y="237"/>
                    <a:pt x="203" y="250"/>
                    <a:pt x="191" y="254"/>
                  </a:cubicBezTo>
                  <a:cubicBezTo>
                    <a:pt x="180" y="258"/>
                    <a:pt x="163" y="260"/>
                    <a:pt x="142" y="260"/>
                  </a:cubicBezTo>
                  <a:cubicBezTo>
                    <a:pt x="121" y="260"/>
                    <a:pt x="92" y="248"/>
                    <a:pt x="55" y="225"/>
                  </a:cubicBezTo>
                  <a:cubicBezTo>
                    <a:pt x="18" y="202"/>
                    <a:pt x="0" y="177"/>
                    <a:pt x="0" y="151"/>
                  </a:cubicBezTo>
                  <a:cubicBezTo>
                    <a:pt x="0" y="126"/>
                    <a:pt x="22" y="113"/>
                    <a:pt x="66" y="113"/>
                  </a:cubicBezTo>
                  <a:cubicBezTo>
                    <a:pt x="75" y="113"/>
                    <a:pt x="84" y="114"/>
                    <a:pt x="96" y="115"/>
                  </a:cubicBezTo>
                  <a:cubicBezTo>
                    <a:pt x="107" y="116"/>
                    <a:pt x="119" y="117"/>
                    <a:pt x="132" y="117"/>
                  </a:cubicBezTo>
                  <a:cubicBezTo>
                    <a:pt x="170" y="117"/>
                    <a:pt x="208" y="110"/>
                    <a:pt x="246" y="96"/>
                  </a:cubicBezTo>
                  <a:cubicBezTo>
                    <a:pt x="285" y="83"/>
                    <a:pt x="317" y="63"/>
                    <a:pt x="344" y="38"/>
                  </a:cubicBezTo>
                  <a:cubicBezTo>
                    <a:pt x="371" y="13"/>
                    <a:pt x="396" y="0"/>
                    <a:pt x="421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431790" y="2307590"/>
            <a:ext cx="1352550" cy="1128395"/>
            <a:chOff x="12031" y="4454"/>
            <a:chExt cx="1724" cy="1438"/>
          </a:xfrm>
        </p:grpSpPr>
        <p:sp>
          <p:nvSpPr>
            <p:cNvPr id="22" name="文本框 21"/>
            <p:cNvSpPr txBox="1"/>
            <p:nvPr/>
          </p:nvSpPr>
          <p:spPr>
            <a:xfrm>
              <a:off x="13127" y="4958"/>
              <a:ext cx="410" cy="39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96">
                  <a:moveTo>
                    <a:pt x="34" y="0"/>
                  </a:moveTo>
                  <a:cubicBezTo>
                    <a:pt x="54" y="0"/>
                    <a:pt x="97" y="15"/>
                    <a:pt x="161" y="44"/>
                  </a:cubicBezTo>
                  <a:cubicBezTo>
                    <a:pt x="225" y="73"/>
                    <a:pt x="283" y="109"/>
                    <a:pt x="334" y="153"/>
                  </a:cubicBezTo>
                  <a:cubicBezTo>
                    <a:pt x="384" y="196"/>
                    <a:pt x="410" y="249"/>
                    <a:pt x="410" y="311"/>
                  </a:cubicBezTo>
                  <a:cubicBezTo>
                    <a:pt x="410" y="367"/>
                    <a:pt x="390" y="396"/>
                    <a:pt x="350" y="396"/>
                  </a:cubicBezTo>
                  <a:cubicBezTo>
                    <a:pt x="335" y="396"/>
                    <a:pt x="320" y="390"/>
                    <a:pt x="304" y="380"/>
                  </a:cubicBezTo>
                  <a:cubicBezTo>
                    <a:pt x="288" y="370"/>
                    <a:pt x="263" y="347"/>
                    <a:pt x="229" y="310"/>
                  </a:cubicBezTo>
                  <a:cubicBezTo>
                    <a:pt x="196" y="274"/>
                    <a:pt x="152" y="225"/>
                    <a:pt x="99" y="164"/>
                  </a:cubicBezTo>
                  <a:cubicBezTo>
                    <a:pt x="46" y="103"/>
                    <a:pt x="16" y="68"/>
                    <a:pt x="10" y="58"/>
                  </a:cubicBezTo>
                  <a:cubicBezTo>
                    <a:pt x="3" y="49"/>
                    <a:pt x="0" y="37"/>
                    <a:pt x="0" y="22"/>
                  </a:cubicBezTo>
                  <a:cubicBezTo>
                    <a:pt x="0" y="7"/>
                    <a:pt x="11" y="0"/>
                    <a:pt x="34" y="0"/>
                  </a:cubicBezTo>
                  <a:close/>
                </a:path>
              </a:pathLst>
            </a:custGeom>
            <a:solidFill>
              <a:srgbClr val="6096E6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475" y="4454"/>
              <a:ext cx="1061" cy="117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1" h="1171">
                  <a:moveTo>
                    <a:pt x="904" y="0"/>
                  </a:moveTo>
                  <a:cubicBezTo>
                    <a:pt x="944" y="0"/>
                    <a:pt x="981" y="8"/>
                    <a:pt x="1013" y="24"/>
                  </a:cubicBezTo>
                  <a:cubicBezTo>
                    <a:pt x="1045" y="39"/>
                    <a:pt x="1061" y="59"/>
                    <a:pt x="1061" y="82"/>
                  </a:cubicBezTo>
                  <a:cubicBezTo>
                    <a:pt x="1061" y="105"/>
                    <a:pt x="1047" y="122"/>
                    <a:pt x="1020" y="134"/>
                  </a:cubicBezTo>
                  <a:cubicBezTo>
                    <a:pt x="992" y="145"/>
                    <a:pt x="943" y="152"/>
                    <a:pt x="874" y="155"/>
                  </a:cubicBezTo>
                  <a:cubicBezTo>
                    <a:pt x="805" y="157"/>
                    <a:pt x="729" y="164"/>
                    <a:pt x="647" y="174"/>
                  </a:cubicBezTo>
                  <a:cubicBezTo>
                    <a:pt x="700" y="206"/>
                    <a:pt x="726" y="237"/>
                    <a:pt x="726" y="267"/>
                  </a:cubicBezTo>
                  <a:cubicBezTo>
                    <a:pt x="726" y="285"/>
                    <a:pt x="720" y="298"/>
                    <a:pt x="707" y="308"/>
                  </a:cubicBezTo>
                  <a:cubicBezTo>
                    <a:pt x="694" y="317"/>
                    <a:pt x="676" y="336"/>
                    <a:pt x="652" y="363"/>
                  </a:cubicBezTo>
                  <a:cubicBezTo>
                    <a:pt x="628" y="390"/>
                    <a:pt x="607" y="417"/>
                    <a:pt x="589" y="443"/>
                  </a:cubicBezTo>
                  <a:cubicBezTo>
                    <a:pt x="604" y="535"/>
                    <a:pt x="611" y="679"/>
                    <a:pt x="611" y="876"/>
                  </a:cubicBezTo>
                  <a:cubicBezTo>
                    <a:pt x="611" y="1073"/>
                    <a:pt x="584" y="1171"/>
                    <a:pt x="529" y="1171"/>
                  </a:cubicBezTo>
                  <a:cubicBezTo>
                    <a:pt x="507" y="1171"/>
                    <a:pt x="488" y="1154"/>
                    <a:pt x="470" y="1120"/>
                  </a:cubicBezTo>
                  <a:cubicBezTo>
                    <a:pt x="453" y="1085"/>
                    <a:pt x="444" y="1053"/>
                    <a:pt x="444" y="1023"/>
                  </a:cubicBezTo>
                  <a:cubicBezTo>
                    <a:pt x="444" y="992"/>
                    <a:pt x="448" y="967"/>
                    <a:pt x="454" y="948"/>
                  </a:cubicBezTo>
                  <a:cubicBezTo>
                    <a:pt x="471" y="900"/>
                    <a:pt x="480" y="806"/>
                    <a:pt x="480" y="668"/>
                  </a:cubicBezTo>
                  <a:cubicBezTo>
                    <a:pt x="480" y="624"/>
                    <a:pt x="480" y="587"/>
                    <a:pt x="479" y="557"/>
                  </a:cubicBezTo>
                  <a:cubicBezTo>
                    <a:pt x="401" y="680"/>
                    <a:pt x="315" y="769"/>
                    <a:pt x="222" y="823"/>
                  </a:cubicBezTo>
                  <a:cubicBezTo>
                    <a:pt x="128" y="878"/>
                    <a:pt x="66" y="906"/>
                    <a:pt x="36" y="906"/>
                  </a:cubicBezTo>
                  <a:cubicBezTo>
                    <a:pt x="12" y="906"/>
                    <a:pt x="0" y="898"/>
                    <a:pt x="0" y="882"/>
                  </a:cubicBezTo>
                  <a:cubicBezTo>
                    <a:pt x="0" y="866"/>
                    <a:pt x="6" y="855"/>
                    <a:pt x="19" y="848"/>
                  </a:cubicBezTo>
                  <a:cubicBezTo>
                    <a:pt x="213" y="707"/>
                    <a:pt x="362" y="563"/>
                    <a:pt x="467" y="418"/>
                  </a:cubicBezTo>
                  <a:cubicBezTo>
                    <a:pt x="466" y="410"/>
                    <a:pt x="463" y="399"/>
                    <a:pt x="459" y="386"/>
                  </a:cubicBezTo>
                  <a:cubicBezTo>
                    <a:pt x="455" y="373"/>
                    <a:pt x="454" y="359"/>
                    <a:pt x="454" y="343"/>
                  </a:cubicBezTo>
                  <a:cubicBezTo>
                    <a:pt x="454" y="328"/>
                    <a:pt x="462" y="320"/>
                    <a:pt x="479" y="320"/>
                  </a:cubicBezTo>
                  <a:cubicBezTo>
                    <a:pt x="496" y="320"/>
                    <a:pt x="508" y="325"/>
                    <a:pt x="517" y="335"/>
                  </a:cubicBezTo>
                  <a:cubicBezTo>
                    <a:pt x="544" y="276"/>
                    <a:pt x="557" y="227"/>
                    <a:pt x="556" y="189"/>
                  </a:cubicBezTo>
                  <a:cubicBezTo>
                    <a:pt x="421" y="215"/>
                    <a:pt x="335" y="228"/>
                    <a:pt x="296" y="228"/>
                  </a:cubicBezTo>
                  <a:cubicBezTo>
                    <a:pt x="258" y="228"/>
                    <a:pt x="227" y="220"/>
                    <a:pt x="201" y="204"/>
                  </a:cubicBezTo>
                  <a:cubicBezTo>
                    <a:pt x="176" y="188"/>
                    <a:pt x="164" y="171"/>
                    <a:pt x="164" y="153"/>
                  </a:cubicBezTo>
                  <a:cubicBezTo>
                    <a:pt x="164" y="135"/>
                    <a:pt x="179" y="125"/>
                    <a:pt x="211" y="121"/>
                  </a:cubicBezTo>
                  <a:cubicBezTo>
                    <a:pt x="258" y="116"/>
                    <a:pt x="347" y="102"/>
                    <a:pt x="478" y="79"/>
                  </a:cubicBezTo>
                  <a:cubicBezTo>
                    <a:pt x="608" y="57"/>
                    <a:pt x="701" y="38"/>
                    <a:pt x="758" y="23"/>
                  </a:cubicBezTo>
                  <a:cubicBezTo>
                    <a:pt x="815" y="8"/>
                    <a:pt x="864" y="0"/>
                    <a:pt x="904" y="0"/>
                  </a:cubicBezTo>
                  <a:close/>
                </a:path>
              </a:pathLst>
            </a:custGeom>
            <a:solidFill>
              <a:srgbClr val="6096E6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265" y="4469"/>
              <a:ext cx="272" cy="27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277">
                  <a:moveTo>
                    <a:pt x="51" y="0"/>
                  </a:moveTo>
                  <a:cubicBezTo>
                    <a:pt x="104" y="0"/>
                    <a:pt x="154" y="17"/>
                    <a:pt x="201" y="50"/>
                  </a:cubicBezTo>
                  <a:cubicBezTo>
                    <a:pt x="249" y="83"/>
                    <a:pt x="272" y="124"/>
                    <a:pt x="272" y="173"/>
                  </a:cubicBezTo>
                  <a:cubicBezTo>
                    <a:pt x="272" y="196"/>
                    <a:pt x="267" y="219"/>
                    <a:pt x="257" y="242"/>
                  </a:cubicBezTo>
                  <a:cubicBezTo>
                    <a:pt x="246" y="265"/>
                    <a:pt x="229" y="277"/>
                    <a:pt x="203" y="277"/>
                  </a:cubicBezTo>
                  <a:cubicBezTo>
                    <a:pt x="165" y="277"/>
                    <a:pt x="122" y="242"/>
                    <a:pt x="73" y="172"/>
                  </a:cubicBezTo>
                  <a:cubicBezTo>
                    <a:pt x="24" y="102"/>
                    <a:pt x="0" y="56"/>
                    <a:pt x="0" y="33"/>
                  </a:cubicBezTo>
                  <a:cubicBezTo>
                    <a:pt x="0" y="11"/>
                    <a:pt x="17" y="0"/>
                    <a:pt x="5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031" y="4898"/>
              <a:ext cx="1725" cy="99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5" h="994">
                  <a:moveTo>
                    <a:pt x="345" y="0"/>
                  </a:moveTo>
                  <a:cubicBezTo>
                    <a:pt x="363" y="0"/>
                    <a:pt x="389" y="10"/>
                    <a:pt x="422" y="30"/>
                  </a:cubicBezTo>
                  <a:cubicBezTo>
                    <a:pt x="455" y="50"/>
                    <a:pt x="472" y="71"/>
                    <a:pt x="472" y="93"/>
                  </a:cubicBezTo>
                  <a:cubicBezTo>
                    <a:pt x="472" y="115"/>
                    <a:pt x="459" y="137"/>
                    <a:pt x="433" y="158"/>
                  </a:cubicBezTo>
                  <a:cubicBezTo>
                    <a:pt x="395" y="202"/>
                    <a:pt x="376" y="253"/>
                    <a:pt x="376" y="313"/>
                  </a:cubicBezTo>
                  <a:cubicBezTo>
                    <a:pt x="376" y="338"/>
                    <a:pt x="381" y="363"/>
                    <a:pt x="390" y="387"/>
                  </a:cubicBezTo>
                  <a:cubicBezTo>
                    <a:pt x="417" y="450"/>
                    <a:pt x="430" y="514"/>
                    <a:pt x="430" y="580"/>
                  </a:cubicBezTo>
                  <a:cubicBezTo>
                    <a:pt x="445" y="584"/>
                    <a:pt x="481" y="597"/>
                    <a:pt x="540" y="618"/>
                  </a:cubicBezTo>
                  <a:cubicBezTo>
                    <a:pt x="707" y="675"/>
                    <a:pt x="851" y="715"/>
                    <a:pt x="970" y="739"/>
                  </a:cubicBezTo>
                  <a:cubicBezTo>
                    <a:pt x="1089" y="763"/>
                    <a:pt x="1197" y="775"/>
                    <a:pt x="1294" y="775"/>
                  </a:cubicBezTo>
                  <a:cubicBezTo>
                    <a:pt x="1391" y="775"/>
                    <a:pt x="1466" y="774"/>
                    <a:pt x="1519" y="770"/>
                  </a:cubicBezTo>
                  <a:lnTo>
                    <a:pt x="1665" y="760"/>
                  </a:lnTo>
                  <a:cubicBezTo>
                    <a:pt x="1705" y="760"/>
                    <a:pt x="1725" y="772"/>
                    <a:pt x="1725" y="796"/>
                  </a:cubicBezTo>
                  <a:cubicBezTo>
                    <a:pt x="1725" y="824"/>
                    <a:pt x="1657" y="863"/>
                    <a:pt x="1520" y="916"/>
                  </a:cubicBezTo>
                  <a:cubicBezTo>
                    <a:pt x="1382" y="968"/>
                    <a:pt x="1292" y="994"/>
                    <a:pt x="1250" y="994"/>
                  </a:cubicBezTo>
                  <a:cubicBezTo>
                    <a:pt x="1230" y="994"/>
                    <a:pt x="1191" y="985"/>
                    <a:pt x="1134" y="968"/>
                  </a:cubicBezTo>
                  <a:cubicBezTo>
                    <a:pt x="1077" y="950"/>
                    <a:pt x="986" y="918"/>
                    <a:pt x="863" y="870"/>
                  </a:cubicBezTo>
                  <a:cubicBezTo>
                    <a:pt x="739" y="822"/>
                    <a:pt x="609" y="769"/>
                    <a:pt x="474" y="710"/>
                  </a:cubicBezTo>
                  <a:cubicBezTo>
                    <a:pt x="424" y="689"/>
                    <a:pt x="378" y="678"/>
                    <a:pt x="337" y="678"/>
                  </a:cubicBezTo>
                  <a:cubicBezTo>
                    <a:pt x="295" y="678"/>
                    <a:pt x="241" y="695"/>
                    <a:pt x="175" y="730"/>
                  </a:cubicBezTo>
                  <a:cubicBezTo>
                    <a:pt x="149" y="744"/>
                    <a:pt x="127" y="751"/>
                    <a:pt x="110" y="751"/>
                  </a:cubicBezTo>
                  <a:cubicBezTo>
                    <a:pt x="94" y="751"/>
                    <a:pt x="71" y="740"/>
                    <a:pt x="43" y="716"/>
                  </a:cubicBezTo>
                  <a:cubicBezTo>
                    <a:pt x="14" y="693"/>
                    <a:pt x="0" y="669"/>
                    <a:pt x="0" y="644"/>
                  </a:cubicBezTo>
                  <a:cubicBezTo>
                    <a:pt x="0" y="620"/>
                    <a:pt x="21" y="606"/>
                    <a:pt x="64" y="603"/>
                  </a:cubicBezTo>
                  <a:cubicBezTo>
                    <a:pt x="107" y="600"/>
                    <a:pt x="158" y="592"/>
                    <a:pt x="217" y="578"/>
                  </a:cubicBezTo>
                  <a:cubicBezTo>
                    <a:pt x="276" y="564"/>
                    <a:pt x="314" y="559"/>
                    <a:pt x="331" y="563"/>
                  </a:cubicBezTo>
                  <a:cubicBezTo>
                    <a:pt x="330" y="546"/>
                    <a:pt x="325" y="523"/>
                    <a:pt x="316" y="494"/>
                  </a:cubicBezTo>
                  <a:cubicBezTo>
                    <a:pt x="307" y="465"/>
                    <a:pt x="297" y="443"/>
                    <a:pt x="288" y="428"/>
                  </a:cubicBezTo>
                  <a:cubicBezTo>
                    <a:pt x="269" y="403"/>
                    <a:pt x="260" y="364"/>
                    <a:pt x="260" y="312"/>
                  </a:cubicBezTo>
                  <a:cubicBezTo>
                    <a:pt x="260" y="260"/>
                    <a:pt x="265" y="219"/>
                    <a:pt x="275" y="190"/>
                  </a:cubicBezTo>
                  <a:cubicBezTo>
                    <a:pt x="281" y="172"/>
                    <a:pt x="285" y="160"/>
                    <a:pt x="288" y="154"/>
                  </a:cubicBezTo>
                  <a:lnTo>
                    <a:pt x="288" y="153"/>
                  </a:lnTo>
                  <a:lnTo>
                    <a:pt x="290" y="152"/>
                  </a:lnTo>
                  <a:cubicBezTo>
                    <a:pt x="293" y="150"/>
                    <a:pt x="294" y="149"/>
                    <a:pt x="293" y="149"/>
                  </a:cubicBezTo>
                  <a:cubicBezTo>
                    <a:pt x="291" y="149"/>
                    <a:pt x="290" y="149"/>
                    <a:pt x="290" y="148"/>
                  </a:cubicBezTo>
                  <a:cubicBezTo>
                    <a:pt x="290" y="148"/>
                    <a:pt x="290" y="149"/>
                    <a:pt x="289" y="150"/>
                  </a:cubicBezTo>
                  <a:lnTo>
                    <a:pt x="288" y="153"/>
                  </a:lnTo>
                  <a:lnTo>
                    <a:pt x="288" y="153"/>
                  </a:lnTo>
                  <a:cubicBezTo>
                    <a:pt x="285" y="155"/>
                    <a:pt x="281" y="157"/>
                    <a:pt x="277" y="159"/>
                  </a:cubicBezTo>
                  <a:cubicBezTo>
                    <a:pt x="249" y="175"/>
                    <a:pt x="216" y="183"/>
                    <a:pt x="176" y="183"/>
                  </a:cubicBezTo>
                  <a:cubicBezTo>
                    <a:pt x="136" y="183"/>
                    <a:pt x="105" y="178"/>
                    <a:pt x="83" y="170"/>
                  </a:cubicBezTo>
                  <a:cubicBezTo>
                    <a:pt x="60" y="161"/>
                    <a:pt x="49" y="147"/>
                    <a:pt x="49" y="128"/>
                  </a:cubicBezTo>
                  <a:cubicBezTo>
                    <a:pt x="49" y="108"/>
                    <a:pt x="62" y="97"/>
                    <a:pt x="87" y="93"/>
                  </a:cubicBezTo>
                  <a:cubicBezTo>
                    <a:pt x="160" y="80"/>
                    <a:pt x="225" y="56"/>
                    <a:pt x="282" y="20"/>
                  </a:cubicBezTo>
                  <a:cubicBezTo>
                    <a:pt x="305" y="7"/>
                    <a:pt x="326" y="0"/>
                    <a:pt x="34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97500" y="4908550"/>
            <a:ext cx="1433830" cy="1275080"/>
            <a:chOff x="13630" y="8724"/>
            <a:chExt cx="1730" cy="1538"/>
          </a:xfrm>
        </p:grpSpPr>
        <p:sp>
          <p:nvSpPr>
            <p:cNvPr id="34" name="文本框 33"/>
            <p:cNvSpPr txBox="1"/>
            <p:nvPr/>
          </p:nvSpPr>
          <p:spPr>
            <a:xfrm>
              <a:off x="13630" y="9290"/>
              <a:ext cx="1731" cy="97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1" h="973">
                  <a:moveTo>
                    <a:pt x="348" y="0"/>
                  </a:moveTo>
                  <a:cubicBezTo>
                    <a:pt x="375" y="0"/>
                    <a:pt x="407" y="14"/>
                    <a:pt x="443" y="43"/>
                  </a:cubicBezTo>
                  <a:cubicBezTo>
                    <a:pt x="478" y="72"/>
                    <a:pt x="496" y="94"/>
                    <a:pt x="496" y="111"/>
                  </a:cubicBezTo>
                  <a:cubicBezTo>
                    <a:pt x="496" y="128"/>
                    <a:pt x="486" y="146"/>
                    <a:pt x="464" y="164"/>
                  </a:cubicBezTo>
                  <a:cubicBezTo>
                    <a:pt x="405" y="216"/>
                    <a:pt x="376" y="274"/>
                    <a:pt x="376" y="337"/>
                  </a:cubicBezTo>
                  <a:cubicBezTo>
                    <a:pt x="376" y="365"/>
                    <a:pt x="383" y="391"/>
                    <a:pt x="396" y="413"/>
                  </a:cubicBezTo>
                  <a:cubicBezTo>
                    <a:pt x="410" y="436"/>
                    <a:pt x="420" y="469"/>
                    <a:pt x="427" y="512"/>
                  </a:cubicBezTo>
                  <a:cubicBezTo>
                    <a:pt x="434" y="555"/>
                    <a:pt x="437" y="589"/>
                    <a:pt x="434" y="615"/>
                  </a:cubicBezTo>
                  <a:cubicBezTo>
                    <a:pt x="454" y="617"/>
                    <a:pt x="488" y="625"/>
                    <a:pt x="535" y="638"/>
                  </a:cubicBezTo>
                  <a:cubicBezTo>
                    <a:pt x="754" y="693"/>
                    <a:pt x="914" y="730"/>
                    <a:pt x="1014" y="747"/>
                  </a:cubicBezTo>
                  <a:cubicBezTo>
                    <a:pt x="1115" y="765"/>
                    <a:pt x="1204" y="774"/>
                    <a:pt x="1281" y="774"/>
                  </a:cubicBezTo>
                  <a:cubicBezTo>
                    <a:pt x="1359" y="774"/>
                    <a:pt x="1430" y="771"/>
                    <a:pt x="1495" y="766"/>
                  </a:cubicBezTo>
                  <a:lnTo>
                    <a:pt x="1676" y="753"/>
                  </a:lnTo>
                  <a:cubicBezTo>
                    <a:pt x="1713" y="753"/>
                    <a:pt x="1731" y="765"/>
                    <a:pt x="1731" y="791"/>
                  </a:cubicBezTo>
                  <a:cubicBezTo>
                    <a:pt x="1731" y="807"/>
                    <a:pt x="1720" y="821"/>
                    <a:pt x="1699" y="832"/>
                  </a:cubicBezTo>
                  <a:cubicBezTo>
                    <a:pt x="1678" y="843"/>
                    <a:pt x="1608" y="869"/>
                    <a:pt x="1488" y="911"/>
                  </a:cubicBezTo>
                  <a:cubicBezTo>
                    <a:pt x="1368" y="952"/>
                    <a:pt x="1288" y="973"/>
                    <a:pt x="1248" y="973"/>
                  </a:cubicBezTo>
                  <a:cubicBezTo>
                    <a:pt x="1208" y="973"/>
                    <a:pt x="1162" y="964"/>
                    <a:pt x="1111" y="944"/>
                  </a:cubicBezTo>
                  <a:cubicBezTo>
                    <a:pt x="1002" y="903"/>
                    <a:pt x="880" y="860"/>
                    <a:pt x="745" y="816"/>
                  </a:cubicBezTo>
                  <a:cubicBezTo>
                    <a:pt x="611" y="773"/>
                    <a:pt x="519" y="746"/>
                    <a:pt x="469" y="736"/>
                  </a:cubicBezTo>
                  <a:cubicBezTo>
                    <a:pt x="420" y="726"/>
                    <a:pt x="381" y="721"/>
                    <a:pt x="352" y="721"/>
                  </a:cubicBezTo>
                  <a:cubicBezTo>
                    <a:pt x="306" y="721"/>
                    <a:pt x="259" y="733"/>
                    <a:pt x="211" y="756"/>
                  </a:cubicBezTo>
                  <a:cubicBezTo>
                    <a:pt x="163" y="779"/>
                    <a:pt x="130" y="791"/>
                    <a:pt x="112" y="791"/>
                  </a:cubicBezTo>
                  <a:cubicBezTo>
                    <a:pt x="94" y="791"/>
                    <a:pt x="71" y="780"/>
                    <a:pt x="43" y="759"/>
                  </a:cubicBezTo>
                  <a:cubicBezTo>
                    <a:pt x="14" y="738"/>
                    <a:pt x="0" y="714"/>
                    <a:pt x="0" y="689"/>
                  </a:cubicBezTo>
                  <a:cubicBezTo>
                    <a:pt x="0" y="664"/>
                    <a:pt x="25" y="651"/>
                    <a:pt x="74" y="651"/>
                  </a:cubicBezTo>
                  <a:cubicBezTo>
                    <a:pt x="115" y="651"/>
                    <a:pt x="182" y="640"/>
                    <a:pt x="275" y="617"/>
                  </a:cubicBezTo>
                  <a:cubicBezTo>
                    <a:pt x="287" y="612"/>
                    <a:pt x="310" y="610"/>
                    <a:pt x="344" y="610"/>
                  </a:cubicBezTo>
                  <a:cubicBezTo>
                    <a:pt x="340" y="555"/>
                    <a:pt x="320" y="504"/>
                    <a:pt x="286" y="458"/>
                  </a:cubicBezTo>
                  <a:cubicBezTo>
                    <a:pt x="265" y="430"/>
                    <a:pt x="254" y="394"/>
                    <a:pt x="254" y="352"/>
                  </a:cubicBezTo>
                  <a:cubicBezTo>
                    <a:pt x="254" y="310"/>
                    <a:pt x="260" y="269"/>
                    <a:pt x="271" y="229"/>
                  </a:cubicBezTo>
                  <a:cubicBezTo>
                    <a:pt x="282" y="189"/>
                    <a:pt x="288" y="168"/>
                    <a:pt x="288" y="166"/>
                  </a:cubicBezTo>
                  <a:cubicBezTo>
                    <a:pt x="288" y="165"/>
                    <a:pt x="286" y="164"/>
                    <a:pt x="283" y="164"/>
                  </a:cubicBezTo>
                  <a:cubicBezTo>
                    <a:pt x="280" y="164"/>
                    <a:pt x="267" y="169"/>
                    <a:pt x="242" y="178"/>
                  </a:cubicBezTo>
                  <a:cubicBezTo>
                    <a:pt x="218" y="188"/>
                    <a:pt x="189" y="192"/>
                    <a:pt x="157" y="192"/>
                  </a:cubicBezTo>
                  <a:cubicBezTo>
                    <a:pt x="125" y="192"/>
                    <a:pt x="97" y="187"/>
                    <a:pt x="74" y="176"/>
                  </a:cubicBezTo>
                  <a:cubicBezTo>
                    <a:pt x="51" y="165"/>
                    <a:pt x="40" y="150"/>
                    <a:pt x="40" y="131"/>
                  </a:cubicBezTo>
                  <a:cubicBezTo>
                    <a:pt x="40" y="112"/>
                    <a:pt x="55" y="100"/>
                    <a:pt x="86" y="96"/>
                  </a:cubicBezTo>
                  <a:cubicBezTo>
                    <a:pt x="172" y="86"/>
                    <a:pt x="233" y="69"/>
                    <a:pt x="267" y="48"/>
                  </a:cubicBezTo>
                  <a:cubicBezTo>
                    <a:pt x="294" y="16"/>
                    <a:pt x="321" y="0"/>
                    <a:pt x="348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476" y="8724"/>
              <a:ext cx="287" cy="27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277">
                  <a:moveTo>
                    <a:pt x="42" y="0"/>
                  </a:moveTo>
                  <a:cubicBezTo>
                    <a:pt x="88" y="0"/>
                    <a:pt x="141" y="14"/>
                    <a:pt x="199" y="41"/>
                  </a:cubicBezTo>
                  <a:cubicBezTo>
                    <a:pt x="258" y="69"/>
                    <a:pt x="287" y="113"/>
                    <a:pt x="287" y="173"/>
                  </a:cubicBezTo>
                  <a:cubicBezTo>
                    <a:pt x="287" y="202"/>
                    <a:pt x="281" y="226"/>
                    <a:pt x="267" y="247"/>
                  </a:cubicBezTo>
                  <a:cubicBezTo>
                    <a:pt x="253" y="267"/>
                    <a:pt x="233" y="277"/>
                    <a:pt x="208" y="277"/>
                  </a:cubicBezTo>
                  <a:cubicBezTo>
                    <a:pt x="183" y="277"/>
                    <a:pt x="157" y="263"/>
                    <a:pt x="131" y="235"/>
                  </a:cubicBezTo>
                  <a:cubicBezTo>
                    <a:pt x="105" y="207"/>
                    <a:pt x="77" y="169"/>
                    <a:pt x="46" y="122"/>
                  </a:cubicBezTo>
                  <a:cubicBezTo>
                    <a:pt x="15" y="75"/>
                    <a:pt x="0" y="43"/>
                    <a:pt x="0" y="26"/>
                  </a:cubicBezTo>
                  <a:cubicBezTo>
                    <a:pt x="0" y="9"/>
                    <a:pt x="14" y="0"/>
                    <a:pt x="42" y="0"/>
                  </a:cubicBezTo>
                  <a:close/>
                </a:path>
              </a:pathLst>
            </a:custGeom>
            <a:solidFill>
              <a:srgbClr val="6096E6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846" y="8863"/>
              <a:ext cx="284" cy="2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4" h="269">
                  <a:moveTo>
                    <a:pt x="45" y="0"/>
                  </a:moveTo>
                  <a:cubicBezTo>
                    <a:pt x="103" y="0"/>
                    <a:pt x="157" y="15"/>
                    <a:pt x="208" y="46"/>
                  </a:cubicBezTo>
                  <a:cubicBezTo>
                    <a:pt x="258" y="76"/>
                    <a:pt x="284" y="124"/>
                    <a:pt x="284" y="190"/>
                  </a:cubicBezTo>
                  <a:lnTo>
                    <a:pt x="284" y="194"/>
                  </a:lnTo>
                  <a:cubicBezTo>
                    <a:pt x="284" y="215"/>
                    <a:pt x="277" y="233"/>
                    <a:pt x="263" y="248"/>
                  </a:cubicBezTo>
                  <a:cubicBezTo>
                    <a:pt x="249" y="262"/>
                    <a:pt x="232" y="269"/>
                    <a:pt x="211" y="269"/>
                  </a:cubicBezTo>
                  <a:cubicBezTo>
                    <a:pt x="177" y="269"/>
                    <a:pt x="133" y="235"/>
                    <a:pt x="80" y="167"/>
                  </a:cubicBezTo>
                  <a:cubicBezTo>
                    <a:pt x="27" y="98"/>
                    <a:pt x="0" y="53"/>
                    <a:pt x="0" y="32"/>
                  </a:cubicBezTo>
                  <a:cubicBezTo>
                    <a:pt x="0" y="11"/>
                    <a:pt x="15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166" y="8999"/>
              <a:ext cx="963" cy="9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3" h="941">
                  <a:moveTo>
                    <a:pt x="810" y="0"/>
                  </a:moveTo>
                  <a:cubicBezTo>
                    <a:pt x="845" y="0"/>
                    <a:pt x="879" y="8"/>
                    <a:pt x="913" y="23"/>
                  </a:cubicBezTo>
                  <a:cubicBezTo>
                    <a:pt x="946" y="39"/>
                    <a:pt x="963" y="57"/>
                    <a:pt x="963" y="77"/>
                  </a:cubicBezTo>
                  <a:cubicBezTo>
                    <a:pt x="963" y="112"/>
                    <a:pt x="912" y="136"/>
                    <a:pt x="809" y="150"/>
                  </a:cubicBezTo>
                  <a:cubicBezTo>
                    <a:pt x="707" y="163"/>
                    <a:pt x="634" y="171"/>
                    <a:pt x="590" y="174"/>
                  </a:cubicBezTo>
                  <a:cubicBezTo>
                    <a:pt x="653" y="197"/>
                    <a:pt x="685" y="221"/>
                    <a:pt x="685" y="245"/>
                  </a:cubicBezTo>
                  <a:cubicBezTo>
                    <a:pt x="685" y="270"/>
                    <a:pt x="675" y="296"/>
                    <a:pt x="656" y="325"/>
                  </a:cubicBezTo>
                  <a:cubicBezTo>
                    <a:pt x="654" y="327"/>
                    <a:pt x="646" y="354"/>
                    <a:pt x="632" y="403"/>
                  </a:cubicBezTo>
                  <a:cubicBezTo>
                    <a:pt x="617" y="452"/>
                    <a:pt x="606" y="486"/>
                    <a:pt x="598" y="503"/>
                  </a:cubicBezTo>
                  <a:cubicBezTo>
                    <a:pt x="590" y="521"/>
                    <a:pt x="580" y="536"/>
                    <a:pt x="568" y="549"/>
                  </a:cubicBezTo>
                  <a:cubicBezTo>
                    <a:pt x="694" y="644"/>
                    <a:pt x="770" y="713"/>
                    <a:pt x="797" y="755"/>
                  </a:cubicBezTo>
                  <a:cubicBezTo>
                    <a:pt x="824" y="796"/>
                    <a:pt x="837" y="838"/>
                    <a:pt x="837" y="879"/>
                  </a:cubicBezTo>
                  <a:cubicBezTo>
                    <a:pt x="837" y="921"/>
                    <a:pt x="817" y="941"/>
                    <a:pt x="777" y="941"/>
                  </a:cubicBezTo>
                  <a:cubicBezTo>
                    <a:pt x="738" y="941"/>
                    <a:pt x="698" y="913"/>
                    <a:pt x="655" y="856"/>
                  </a:cubicBezTo>
                  <a:cubicBezTo>
                    <a:pt x="612" y="800"/>
                    <a:pt x="555" y="735"/>
                    <a:pt x="486" y="661"/>
                  </a:cubicBezTo>
                  <a:cubicBezTo>
                    <a:pt x="419" y="748"/>
                    <a:pt x="340" y="816"/>
                    <a:pt x="247" y="864"/>
                  </a:cubicBezTo>
                  <a:cubicBezTo>
                    <a:pt x="155" y="912"/>
                    <a:pt x="86" y="936"/>
                    <a:pt x="42" y="936"/>
                  </a:cubicBezTo>
                  <a:cubicBezTo>
                    <a:pt x="14" y="936"/>
                    <a:pt x="0" y="926"/>
                    <a:pt x="0" y="908"/>
                  </a:cubicBezTo>
                  <a:cubicBezTo>
                    <a:pt x="0" y="889"/>
                    <a:pt x="15" y="873"/>
                    <a:pt x="45" y="860"/>
                  </a:cubicBezTo>
                  <a:cubicBezTo>
                    <a:pt x="100" y="836"/>
                    <a:pt x="163" y="795"/>
                    <a:pt x="236" y="739"/>
                  </a:cubicBezTo>
                  <a:cubicBezTo>
                    <a:pt x="308" y="683"/>
                    <a:pt x="365" y="631"/>
                    <a:pt x="407" y="584"/>
                  </a:cubicBezTo>
                  <a:cubicBezTo>
                    <a:pt x="388" y="571"/>
                    <a:pt x="351" y="535"/>
                    <a:pt x="297" y="477"/>
                  </a:cubicBezTo>
                  <a:cubicBezTo>
                    <a:pt x="242" y="420"/>
                    <a:pt x="203" y="380"/>
                    <a:pt x="179" y="360"/>
                  </a:cubicBezTo>
                  <a:cubicBezTo>
                    <a:pt x="155" y="339"/>
                    <a:pt x="143" y="320"/>
                    <a:pt x="143" y="303"/>
                  </a:cubicBezTo>
                  <a:cubicBezTo>
                    <a:pt x="143" y="285"/>
                    <a:pt x="152" y="277"/>
                    <a:pt x="169" y="277"/>
                  </a:cubicBezTo>
                  <a:cubicBezTo>
                    <a:pt x="186" y="277"/>
                    <a:pt x="207" y="283"/>
                    <a:pt x="233" y="296"/>
                  </a:cubicBezTo>
                  <a:cubicBezTo>
                    <a:pt x="259" y="309"/>
                    <a:pt x="305" y="342"/>
                    <a:pt x="371" y="394"/>
                  </a:cubicBezTo>
                  <a:cubicBezTo>
                    <a:pt x="437" y="446"/>
                    <a:pt x="469" y="474"/>
                    <a:pt x="467" y="480"/>
                  </a:cubicBezTo>
                  <a:cubicBezTo>
                    <a:pt x="498" y="401"/>
                    <a:pt x="514" y="321"/>
                    <a:pt x="514" y="239"/>
                  </a:cubicBezTo>
                  <a:cubicBezTo>
                    <a:pt x="514" y="214"/>
                    <a:pt x="513" y="197"/>
                    <a:pt x="510" y="189"/>
                  </a:cubicBezTo>
                  <a:cubicBezTo>
                    <a:pt x="358" y="214"/>
                    <a:pt x="271" y="228"/>
                    <a:pt x="249" y="233"/>
                  </a:cubicBezTo>
                  <a:cubicBezTo>
                    <a:pt x="227" y="237"/>
                    <a:pt x="200" y="239"/>
                    <a:pt x="166" y="239"/>
                  </a:cubicBezTo>
                  <a:cubicBezTo>
                    <a:pt x="133" y="239"/>
                    <a:pt x="102" y="233"/>
                    <a:pt x="74" y="221"/>
                  </a:cubicBezTo>
                  <a:cubicBezTo>
                    <a:pt x="46" y="209"/>
                    <a:pt x="32" y="193"/>
                    <a:pt x="32" y="174"/>
                  </a:cubicBezTo>
                  <a:cubicBezTo>
                    <a:pt x="32" y="155"/>
                    <a:pt x="61" y="142"/>
                    <a:pt x="118" y="135"/>
                  </a:cubicBezTo>
                  <a:cubicBezTo>
                    <a:pt x="176" y="128"/>
                    <a:pt x="268" y="112"/>
                    <a:pt x="393" y="87"/>
                  </a:cubicBezTo>
                  <a:cubicBezTo>
                    <a:pt x="519" y="62"/>
                    <a:pt x="611" y="42"/>
                    <a:pt x="670" y="25"/>
                  </a:cubicBezTo>
                  <a:cubicBezTo>
                    <a:pt x="729" y="8"/>
                    <a:pt x="776" y="0"/>
                    <a:pt x="810" y="0"/>
                  </a:cubicBezTo>
                  <a:close/>
                </a:path>
              </a:pathLst>
            </a:custGeom>
            <a:solidFill>
              <a:srgbClr val="6096E6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328025" y="4785360"/>
            <a:ext cx="1418590" cy="1302385"/>
            <a:chOff x="14449" y="6779"/>
            <a:chExt cx="1796" cy="1649"/>
          </a:xfrm>
        </p:grpSpPr>
        <p:sp>
          <p:nvSpPr>
            <p:cNvPr id="43" name="文本框 42"/>
            <p:cNvSpPr txBox="1"/>
            <p:nvPr/>
          </p:nvSpPr>
          <p:spPr>
            <a:xfrm>
              <a:off x="15323" y="7656"/>
              <a:ext cx="669" cy="77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772">
                  <a:moveTo>
                    <a:pt x="405" y="121"/>
                  </a:moveTo>
                  <a:cubicBezTo>
                    <a:pt x="378" y="121"/>
                    <a:pt x="292" y="132"/>
                    <a:pt x="148" y="154"/>
                  </a:cubicBezTo>
                  <a:cubicBezTo>
                    <a:pt x="151" y="223"/>
                    <a:pt x="152" y="265"/>
                    <a:pt x="152" y="280"/>
                  </a:cubicBezTo>
                  <a:cubicBezTo>
                    <a:pt x="237" y="250"/>
                    <a:pt x="294" y="235"/>
                    <a:pt x="322" y="235"/>
                  </a:cubicBezTo>
                  <a:cubicBezTo>
                    <a:pt x="350" y="235"/>
                    <a:pt x="374" y="240"/>
                    <a:pt x="395" y="250"/>
                  </a:cubicBezTo>
                  <a:cubicBezTo>
                    <a:pt x="416" y="260"/>
                    <a:pt x="427" y="273"/>
                    <a:pt x="427" y="289"/>
                  </a:cubicBezTo>
                  <a:cubicBezTo>
                    <a:pt x="427" y="304"/>
                    <a:pt x="419" y="317"/>
                    <a:pt x="403" y="325"/>
                  </a:cubicBezTo>
                  <a:cubicBezTo>
                    <a:pt x="387" y="334"/>
                    <a:pt x="350" y="343"/>
                    <a:pt x="291" y="353"/>
                  </a:cubicBezTo>
                  <a:cubicBezTo>
                    <a:pt x="232" y="363"/>
                    <a:pt x="186" y="365"/>
                    <a:pt x="152" y="362"/>
                  </a:cubicBezTo>
                  <a:cubicBezTo>
                    <a:pt x="153" y="411"/>
                    <a:pt x="153" y="461"/>
                    <a:pt x="152" y="514"/>
                  </a:cubicBezTo>
                  <a:cubicBezTo>
                    <a:pt x="286" y="484"/>
                    <a:pt x="362" y="469"/>
                    <a:pt x="380" y="469"/>
                  </a:cubicBezTo>
                  <a:cubicBezTo>
                    <a:pt x="420" y="469"/>
                    <a:pt x="444" y="474"/>
                    <a:pt x="451" y="486"/>
                  </a:cubicBezTo>
                  <a:cubicBezTo>
                    <a:pt x="459" y="497"/>
                    <a:pt x="463" y="502"/>
                    <a:pt x="464" y="502"/>
                  </a:cubicBezTo>
                  <a:cubicBezTo>
                    <a:pt x="464" y="502"/>
                    <a:pt x="464" y="503"/>
                    <a:pt x="464" y="503"/>
                  </a:cubicBezTo>
                  <a:cubicBezTo>
                    <a:pt x="464" y="503"/>
                    <a:pt x="466" y="490"/>
                    <a:pt x="470" y="463"/>
                  </a:cubicBezTo>
                  <a:cubicBezTo>
                    <a:pt x="474" y="436"/>
                    <a:pt x="476" y="406"/>
                    <a:pt x="476" y="371"/>
                  </a:cubicBezTo>
                  <a:cubicBezTo>
                    <a:pt x="476" y="337"/>
                    <a:pt x="474" y="290"/>
                    <a:pt x="471" y="230"/>
                  </a:cubicBezTo>
                  <a:cubicBezTo>
                    <a:pt x="467" y="170"/>
                    <a:pt x="462" y="137"/>
                    <a:pt x="455" y="131"/>
                  </a:cubicBezTo>
                  <a:cubicBezTo>
                    <a:pt x="449" y="124"/>
                    <a:pt x="432" y="121"/>
                    <a:pt x="405" y="121"/>
                  </a:cubicBezTo>
                  <a:close/>
                  <a:moveTo>
                    <a:pt x="480" y="0"/>
                  </a:moveTo>
                  <a:cubicBezTo>
                    <a:pt x="515" y="0"/>
                    <a:pt x="556" y="15"/>
                    <a:pt x="601" y="44"/>
                  </a:cubicBezTo>
                  <a:cubicBezTo>
                    <a:pt x="647" y="74"/>
                    <a:pt x="669" y="100"/>
                    <a:pt x="669" y="123"/>
                  </a:cubicBezTo>
                  <a:cubicBezTo>
                    <a:pt x="669" y="132"/>
                    <a:pt x="666" y="141"/>
                    <a:pt x="660" y="149"/>
                  </a:cubicBezTo>
                  <a:cubicBezTo>
                    <a:pt x="640" y="176"/>
                    <a:pt x="628" y="200"/>
                    <a:pt x="624" y="221"/>
                  </a:cubicBezTo>
                  <a:cubicBezTo>
                    <a:pt x="619" y="243"/>
                    <a:pt x="617" y="274"/>
                    <a:pt x="617" y="315"/>
                  </a:cubicBezTo>
                  <a:lnTo>
                    <a:pt x="622" y="479"/>
                  </a:lnTo>
                  <a:cubicBezTo>
                    <a:pt x="622" y="548"/>
                    <a:pt x="609" y="614"/>
                    <a:pt x="582" y="677"/>
                  </a:cubicBezTo>
                  <a:cubicBezTo>
                    <a:pt x="556" y="740"/>
                    <a:pt x="527" y="772"/>
                    <a:pt x="497" y="772"/>
                  </a:cubicBezTo>
                  <a:cubicBezTo>
                    <a:pt x="466" y="772"/>
                    <a:pt x="449" y="747"/>
                    <a:pt x="445" y="698"/>
                  </a:cubicBezTo>
                  <a:cubicBezTo>
                    <a:pt x="441" y="649"/>
                    <a:pt x="433" y="617"/>
                    <a:pt x="421" y="601"/>
                  </a:cubicBezTo>
                  <a:cubicBezTo>
                    <a:pt x="409" y="584"/>
                    <a:pt x="396" y="578"/>
                    <a:pt x="381" y="580"/>
                  </a:cubicBezTo>
                  <a:cubicBezTo>
                    <a:pt x="311" y="589"/>
                    <a:pt x="233" y="595"/>
                    <a:pt x="146" y="600"/>
                  </a:cubicBezTo>
                  <a:cubicBezTo>
                    <a:pt x="140" y="664"/>
                    <a:pt x="120" y="697"/>
                    <a:pt x="87" y="697"/>
                  </a:cubicBezTo>
                  <a:cubicBezTo>
                    <a:pt x="63" y="697"/>
                    <a:pt x="47" y="680"/>
                    <a:pt x="38" y="648"/>
                  </a:cubicBezTo>
                  <a:cubicBezTo>
                    <a:pt x="29" y="615"/>
                    <a:pt x="26" y="580"/>
                    <a:pt x="29" y="543"/>
                  </a:cubicBezTo>
                  <a:cubicBezTo>
                    <a:pt x="32" y="507"/>
                    <a:pt x="34" y="460"/>
                    <a:pt x="34" y="405"/>
                  </a:cubicBezTo>
                  <a:cubicBezTo>
                    <a:pt x="34" y="270"/>
                    <a:pt x="27" y="183"/>
                    <a:pt x="13" y="146"/>
                  </a:cubicBezTo>
                  <a:cubicBezTo>
                    <a:pt x="4" y="119"/>
                    <a:pt x="0" y="97"/>
                    <a:pt x="0" y="79"/>
                  </a:cubicBezTo>
                  <a:cubicBezTo>
                    <a:pt x="0" y="61"/>
                    <a:pt x="9" y="53"/>
                    <a:pt x="27" y="53"/>
                  </a:cubicBezTo>
                  <a:cubicBezTo>
                    <a:pt x="45" y="53"/>
                    <a:pt x="67" y="60"/>
                    <a:pt x="91" y="73"/>
                  </a:cubicBezTo>
                  <a:cubicBezTo>
                    <a:pt x="259" y="56"/>
                    <a:pt x="374" y="35"/>
                    <a:pt x="436" y="8"/>
                  </a:cubicBezTo>
                  <a:cubicBezTo>
                    <a:pt x="449" y="3"/>
                    <a:pt x="464" y="0"/>
                    <a:pt x="48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4449" y="6824"/>
              <a:ext cx="805" cy="151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5" h="1517">
                  <a:moveTo>
                    <a:pt x="452" y="0"/>
                  </a:moveTo>
                  <a:cubicBezTo>
                    <a:pt x="474" y="0"/>
                    <a:pt x="508" y="12"/>
                    <a:pt x="555" y="35"/>
                  </a:cubicBezTo>
                  <a:cubicBezTo>
                    <a:pt x="601" y="58"/>
                    <a:pt x="624" y="80"/>
                    <a:pt x="624" y="102"/>
                  </a:cubicBezTo>
                  <a:cubicBezTo>
                    <a:pt x="624" y="123"/>
                    <a:pt x="617" y="144"/>
                    <a:pt x="604" y="165"/>
                  </a:cubicBezTo>
                  <a:cubicBezTo>
                    <a:pt x="590" y="186"/>
                    <a:pt x="548" y="258"/>
                    <a:pt x="478" y="380"/>
                  </a:cubicBezTo>
                  <a:cubicBezTo>
                    <a:pt x="508" y="367"/>
                    <a:pt x="544" y="352"/>
                    <a:pt x="586" y="335"/>
                  </a:cubicBezTo>
                  <a:cubicBezTo>
                    <a:pt x="628" y="317"/>
                    <a:pt x="665" y="309"/>
                    <a:pt x="697" y="309"/>
                  </a:cubicBezTo>
                  <a:cubicBezTo>
                    <a:pt x="729" y="309"/>
                    <a:pt x="755" y="315"/>
                    <a:pt x="775" y="327"/>
                  </a:cubicBezTo>
                  <a:cubicBezTo>
                    <a:pt x="795" y="340"/>
                    <a:pt x="805" y="354"/>
                    <a:pt x="805" y="370"/>
                  </a:cubicBezTo>
                  <a:cubicBezTo>
                    <a:pt x="805" y="386"/>
                    <a:pt x="796" y="398"/>
                    <a:pt x="778" y="406"/>
                  </a:cubicBezTo>
                  <a:cubicBezTo>
                    <a:pt x="760" y="414"/>
                    <a:pt x="711" y="427"/>
                    <a:pt x="630" y="445"/>
                  </a:cubicBezTo>
                  <a:cubicBezTo>
                    <a:pt x="549" y="464"/>
                    <a:pt x="487" y="471"/>
                    <a:pt x="445" y="467"/>
                  </a:cubicBezTo>
                  <a:cubicBezTo>
                    <a:pt x="403" y="547"/>
                    <a:pt x="357" y="612"/>
                    <a:pt x="306" y="662"/>
                  </a:cubicBezTo>
                  <a:cubicBezTo>
                    <a:pt x="364" y="650"/>
                    <a:pt x="444" y="628"/>
                    <a:pt x="547" y="597"/>
                  </a:cubicBezTo>
                  <a:cubicBezTo>
                    <a:pt x="579" y="588"/>
                    <a:pt x="611" y="583"/>
                    <a:pt x="643" y="583"/>
                  </a:cubicBezTo>
                  <a:cubicBezTo>
                    <a:pt x="675" y="583"/>
                    <a:pt x="701" y="588"/>
                    <a:pt x="722" y="596"/>
                  </a:cubicBezTo>
                  <a:cubicBezTo>
                    <a:pt x="742" y="605"/>
                    <a:pt x="752" y="618"/>
                    <a:pt x="752" y="636"/>
                  </a:cubicBezTo>
                  <a:cubicBezTo>
                    <a:pt x="752" y="654"/>
                    <a:pt x="726" y="671"/>
                    <a:pt x="674" y="688"/>
                  </a:cubicBezTo>
                  <a:cubicBezTo>
                    <a:pt x="628" y="703"/>
                    <a:pt x="580" y="714"/>
                    <a:pt x="528" y="721"/>
                  </a:cubicBezTo>
                  <a:lnTo>
                    <a:pt x="523" y="721"/>
                  </a:lnTo>
                  <a:lnTo>
                    <a:pt x="521" y="721"/>
                  </a:lnTo>
                  <a:cubicBezTo>
                    <a:pt x="516" y="721"/>
                    <a:pt x="511" y="722"/>
                    <a:pt x="506" y="724"/>
                  </a:cubicBezTo>
                  <a:lnTo>
                    <a:pt x="523" y="721"/>
                  </a:lnTo>
                  <a:lnTo>
                    <a:pt x="526" y="722"/>
                  </a:lnTo>
                  <a:cubicBezTo>
                    <a:pt x="533" y="723"/>
                    <a:pt x="540" y="727"/>
                    <a:pt x="546" y="732"/>
                  </a:cubicBezTo>
                  <a:cubicBezTo>
                    <a:pt x="559" y="743"/>
                    <a:pt x="566" y="755"/>
                    <a:pt x="566" y="767"/>
                  </a:cubicBezTo>
                  <a:cubicBezTo>
                    <a:pt x="566" y="779"/>
                    <a:pt x="563" y="795"/>
                    <a:pt x="556" y="815"/>
                  </a:cubicBezTo>
                  <a:cubicBezTo>
                    <a:pt x="550" y="834"/>
                    <a:pt x="544" y="861"/>
                    <a:pt x="540" y="896"/>
                  </a:cubicBezTo>
                  <a:cubicBezTo>
                    <a:pt x="550" y="890"/>
                    <a:pt x="562" y="884"/>
                    <a:pt x="576" y="879"/>
                  </a:cubicBezTo>
                  <a:cubicBezTo>
                    <a:pt x="589" y="873"/>
                    <a:pt x="606" y="868"/>
                    <a:pt x="628" y="865"/>
                  </a:cubicBezTo>
                  <a:cubicBezTo>
                    <a:pt x="649" y="862"/>
                    <a:pt x="665" y="860"/>
                    <a:pt x="677" y="860"/>
                  </a:cubicBezTo>
                  <a:cubicBezTo>
                    <a:pt x="688" y="860"/>
                    <a:pt x="703" y="865"/>
                    <a:pt x="723" y="875"/>
                  </a:cubicBezTo>
                  <a:cubicBezTo>
                    <a:pt x="742" y="886"/>
                    <a:pt x="752" y="900"/>
                    <a:pt x="752" y="919"/>
                  </a:cubicBezTo>
                  <a:cubicBezTo>
                    <a:pt x="752" y="939"/>
                    <a:pt x="739" y="954"/>
                    <a:pt x="712" y="964"/>
                  </a:cubicBezTo>
                  <a:cubicBezTo>
                    <a:pt x="686" y="975"/>
                    <a:pt x="625" y="990"/>
                    <a:pt x="531" y="1011"/>
                  </a:cubicBezTo>
                  <a:lnTo>
                    <a:pt x="521" y="1255"/>
                  </a:lnTo>
                  <a:cubicBezTo>
                    <a:pt x="612" y="1203"/>
                    <a:pt x="670" y="1169"/>
                    <a:pt x="696" y="1156"/>
                  </a:cubicBezTo>
                  <a:cubicBezTo>
                    <a:pt x="722" y="1142"/>
                    <a:pt x="745" y="1135"/>
                    <a:pt x="763" y="1135"/>
                  </a:cubicBezTo>
                  <a:cubicBezTo>
                    <a:pt x="781" y="1135"/>
                    <a:pt x="790" y="1143"/>
                    <a:pt x="790" y="1159"/>
                  </a:cubicBezTo>
                  <a:cubicBezTo>
                    <a:pt x="790" y="1175"/>
                    <a:pt x="768" y="1194"/>
                    <a:pt x="723" y="1216"/>
                  </a:cubicBezTo>
                  <a:cubicBezTo>
                    <a:pt x="608" y="1322"/>
                    <a:pt x="527" y="1396"/>
                    <a:pt x="479" y="1441"/>
                  </a:cubicBezTo>
                  <a:cubicBezTo>
                    <a:pt x="439" y="1492"/>
                    <a:pt x="408" y="1517"/>
                    <a:pt x="386" y="1517"/>
                  </a:cubicBezTo>
                  <a:cubicBezTo>
                    <a:pt x="364" y="1517"/>
                    <a:pt x="348" y="1502"/>
                    <a:pt x="338" y="1472"/>
                  </a:cubicBezTo>
                  <a:cubicBezTo>
                    <a:pt x="327" y="1442"/>
                    <a:pt x="322" y="1414"/>
                    <a:pt x="322" y="1388"/>
                  </a:cubicBezTo>
                  <a:cubicBezTo>
                    <a:pt x="322" y="1363"/>
                    <a:pt x="341" y="1329"/>
                    <a:pt x="378" y="1287"/>
                  </a:cubicBezTo>
                  <a:cubicBezTo>
                    <a:pt x="393" y="1272"/>
                    <a:pt x="404" y="1242"/>
                    <a:pt x="411" y="1198"/>
                  </a:cubicBezTo>
                  <a:cubicBezTo>
                    <a:pt x="418" y="1153"/>
                    <a:pt x="424" y="1097"/>
                    <a:pt x="427" y="1030"/>
                  </a:cubicBezTo>
                  <a:cubicBezTo>
                    <a:pt x="375" y="1045"/>
                    <a:pt x="336" y="1052"/>
                    <a:pt x="309" y="1052"/>
                  </a:cubicBezTo>
                  <a:cubicBezTo>
                    <a:pt x="282" y="1052"/>
                    <a:pt x="257" y="1048"/>
                    <a:pt x="232" y="1038"/>
                  </a:cubicBezTo>
                  <a:cubicBezTo>
                    <a:pt x="208" y="1029"/>
                    <a:pt x="196" y="1014"/>
                    <a:pt x="196" y="994"/>
                  </a:cubicBezTo>
                  <a:cubicBezTo>
                    <a:pt x="196" y="973"/>
                    <a:pt x="213" y="960"/>
                    <a:pt x="248" y="954"/>
                  </a:cubicBezTo>
                  <a:lnTo>
                    <a:pt x="432" y="918"/>
                  </a:lnTo>
                  <a:cubicBezTo>
                    <a:pt x="435" y="835"/>
                    <a:pt x="429" y="775"/>
                    <a:pt x="413" y="740"/>
                  </a:cubicBezTo>
                  <a:cubicBezTo>
                    <a:pt x="372" y="744"/>
                    <a:pt x="328" y="734"/>
                    <a:pt x="284" y="712"/>
                  </a:cubicBezTo>
                  <a:cubicBezTo>
                    <a:pt x="252" y="758"/>
                    <a:pt x="207" y="808"/>
                    <a:pt x="148" y="864"/>
                  </a:cubicBezTo>
                  <a:cubicBezTo>
                    <a:pt x="90" y="919"/>
                    <a:pt x="50" y="947"/>
                    <a:pt x="27" y="947"/>
                  </a:cubicBezTo>
                  <a:cubicBezTo>
                    <a:pt x="9" y="947"/>
                    <a:pt x="0" y="939"/>
                    <a:pt x="0" y="924"/>
                  </a:cubicBezTo>
                  <a:cubicBezTo>
                    <a:pt x="0" y="908"/>
                    <a:pt x="9" y="889"/>
                    <a:pt x="28" y="868"/>
                  </a:cubicBezTo>
                  <a:cubicBezTo>
                    <a:pt x="126" y="760"/>
                    <a:pt x="217" y="628"/>
                    <a:pt x="302" y="471"/>
                  </a:cubicBezTo>
                  <a:cubicBezTo>
                    <a:pt x="387" y="314"/>
                    <a:pt x="429" y="195"/>
                    <a:pt x="429" y="113"/>
                  </a:cubicBezTo>
                  <a:cubicBezTo>
                    <a:pt x="429" y="100"/>
                    <a:pt x="428" y="88"/>
                    <a:pt x="424" y="75"/>
                  </a:cubicBezTo>
                  <a:cubicBezTo>
                    <a:pt x="421" y="63"/>
                    <a:pt x="420" y="47"/>
                    <a:pt x="420" y="28"/>
                  </a:cubicBezTo>
                  <a:cubicBezTo>
                    <a:pt x="420" y="9"/>
                    <a:pt x="431" y="0"/>
                    <a:pt x="452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133" y="6779"/>
              <a:ext cx="1112" cy="88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2" h="887">
                  <a:moveTo>
                    <a:pt x="593" y="520"/>
                  </a:moveTo>
                  <a:cubicBezTo>
                    <a:pt x="530" y="528"/>
                    <a:pt x="473" y="539"/>
                    <a:pt x="421" y="550"/>
                  </a:cubicBezTo>
                  <a:lnTo>
                    <a:pt x="421" y="736"/>
                  </a:lnTo>
                  <a:cubicBezTo>
                    <a:pt x="510" y="720"/>
                    <a:pt x="558" y="711"/>
                    <a:pt x="565" y="709"/>
                  </a:cubicBezTo>
                  <a:lnTo>
                    <a:pt x="593" y="520"/>
                  </a:lnTo>
                  <a:close/>
                  <a:moveTo>
                    <a:pt x="612" y="0"/>
                  </a:moveTo>
                  <a:cubicBezTo>
                    <a:pt x="634" y="0"/>
                    <a:pt x="670" y="13"/>
                    <a:pt x="720" y="38"/>
                  </a:cubicBezTo>
                  <a:cubicBezTo>
                    <a:pt x="770" y="63"/>
                    <a:pt x="796" y="85"/>
                    <a:pt x="796" y="103"/>
                  </a:cubicBezTo>
                  <a:cubicBezTo>
                    <a:pt x="796" y="122"/>
                    <a:pt x="790" y="141"/>
                    <a:pt x="779" y="162"/>
                  </a:cubicBezTo>
                  <a:cubicBezTo>
                    <a:pt x="768" y="185"/>
                    <a:pt x="749" y="263"/>
                    <a:pt x="722" y="395"/>
                  </a:cubicBezTo>
                  <a:cubicBezTo>
                    <a:pt x="757" y="384"/>
                    <a:pt x="785" y="378"/>
                    <a:pt x="809" y="378"/>
                  </a:cubicBezTo>
                  <a:cubicBezTo>
                    <a:pt x="833" y="378"/>
                    <a:pt x="855" y="384"/>
                    <a:pt x="875" y="395"/>
                  </a:cubicBezTo>
                  <a:cubicBezTo>
                    <a:pt x="895" y="405"/>
                    <a:pt x="905" y="421"/>
                    <a:pt x="905" y="441"/>
                  </a:cubicBezTo>
                  <a:cubicBezTo>
                    <a:pt x="905" y="461"/>
                    <a:pt x="895" y="476"/>
                    <a:pt x="876" y="485"/>
                  </a:cubicBezTo>
                  <a:cubicBezTo>
                    <a:pt x="856" y="494"/>
                    <a:pt x="825" y="500"/>
                    <a:pt x="781" y="504"/>
                  </a:cubicBezTo>
                  <a:cubicBezTo>
                    <a:pt x="738" y="507"/>
                    <a:pt x="711" y="509"/>
                    <a:pt x="702" y="510"/>
                  </a:cubicBezTo>
                  <a:lnTo>
                    <a:pt x="666" y="694"/>
                  </a:lnTo>
                  <a:cubicBezTo>
                    <a:pt x="797" y="663"/>
                    <a:pt x="887" y="647"/>
                    <a:pt x="936" y="647"/>
                  </a:cubicBezTo>
                  <a:cubicBezTo>
                    <a:pt x="984" y="647"/>
                    <a:pt x="1026" y="658"/>
                    <a:pt x="1060" y="679"/>
                  </a:cubicBezTo>
                  <a:cubicBezTo>
                    <a:pt x="1095" y="700"/>
                    <a:pt x="1112" y="723"/>
                    <a:pt x="1112" y="747"/>
                  </a:cubicBezTo>
                  <a:cubicBezTo>
                    <a:pt x="1112" y="785"/>
                    <a:pt x="1081" y="804"/>
                    <a:pt x="1018" y="804"/>
                  </a:cubicBezTo>
                  <a:cubicBezTo>
                    <a:pt x="1007" y="804"/>
                    <a:pt x="987" y="802"/>
                    <a:pt x="960" y="799"/>
                  </a:cubicBezTo>
                  <a:cubicBezTo>
                    <a:pt x="933" y="796"/>
                    <a:pt x="899" y="795"/>
                    <a:pt x="858" y="795"/>
                  </a:cubicBezTo>
                  <a:cubicBezTo>
                    <a:pt x="804" y="795"/>
                    <a:pt x="700" y="802"/>
                    <a:pt x="547" y="816"/>
                  </a:cubicBezTo>
                  <a:cubicBezTo>
                    <a:pt x="394" y="830"/>
                    <a:pt x="256" y="853"/>
                    <a:pt x="133" y="885"/>
                  </a:cubicBezTo>
                  <a:cubicBezTo>
                    <a:pt x="124" y="886"/>
                    <a:pt x="113" y="887"/>
                    <a:pt x="99" y="887"/>
                  </a:cubicBezTo>
                  <a:cubicBezTo>
                    <a:pt x="84" y="887"/>
                    <a:pt x="64" y="879"/>
                    <a:pt x="39" y="864"/>
                  </a:cubicBezTo>
                  <a:cubicBezTo>
                    <a:pt x="13" y="849"/>
                    <a:pt x="0" y="833"/>
                    <a:pt x="0" y="816"/>
                  </a:cubicBezTo>
                  <a:cubicBezTo>
                    <a:pt x="0" y="800"/>
                    <a:pt x="17" y="789"/>
                    <a:pt x="51" y="784"/>
                  </a:cubicBezTo>
                  <a:lnTo>
                    <a:pt x="316" y="748"/>
                  </a:lnTo>
                  <a:lnTo>
                    <a:pt x="308" y="567"/>
                  </a:lnTo>
                  <a:cubicBezTo>
                    <a:pt x="287" y="573"/>
                    <a:pt x="264" y="576"/>
                    <a:pt x="240" y="576"/>
                  </a:cubicBezTo>
                  <a:cubicBezTo>
                    <a:pt x="216" y="576"/>
                    <a:pt x="193" y="573"/>
                    <a:pt x="170" y="566"/>
                  </a:cubicBezTo>
                  <a:cubicBezTo>
                    <a:pt x="147" y="560"/>
                    <a:pt x="136" y="547"/>
                    <a:pt x="136" y="527"/>
                  </a:cubicBezTo>
                  <a:cubicBezTo>
                    <a:pt x="136" y="503"/>
                    <a:pt x="154" y="489"/>
                    <a:pt x="190" y="486"/>
                  </a:cubicBezTo>
                  <a:cubicBezTo>
                    <a:pt x="201" y="485"/>
                    <a:pt x="239" y="480"/>
                    <a:pt x="303" y="471"/>
                  </a:cubicBezTo>
                  <a:cubicBezTo>
                    <a:pt x="299" y="358"/>
                    <a:pt x="287" y="284"/>
                    <a:pt x="265" y="249"/>
                  </a:cubicBezTo>
                  <a:cubicBezTo>
                    <a:pt x="245" y="217"/>
                    <a:pt x="235" y="191"/>
                    <a:pt x="235" y="170"/>
                  </a:cubicBezTo>
                  <a:cubicBezTo>
                    <a:pt x="235" y="150"/>
                    <a:pt x="247" y="139"/>
                    <a:pt x="269" y="139"/>
                  </a:cubicBezTo>
                  <a:cubicBezTo>
                    <a:pt x="292" y="139"/>
                    <a:pt x="327" y="150"/>
                    <a:pt x="373" y="170"/>
                  </a:cubicBezTo>
                  <a:cubicBezTo>
                    <a:pt x="420" y="191"/>
                    <a:pt x="444" y="216"/>
                    <a:pt x="444" y="247"/>
                  </a:cubicBezTo>
                  <a:cubicBezTo>
                    <a:pt x="444" y="257"/>
                    <a:pt x="442" y="269"/>
                    <a:pt x="438" y="282"/>
                  </a:cubicBezTo>
                  <a:cubicBezTo>
                    <a:pt x="429" y="316"/>
                    <a:pt x="423" y="374"/>
                    <a:pt x="421" y="455"/>
                  </a:cubicBezTo>
                  <a:cubicBezTo>
                    <a:pt x="465" y="445"/>
                    <a:pt x="526" y="432"/>
                    <a:pt x="603" y="416"/>
                  </a:cubicBezTo>
                  <a:cubicBezTo>
                    <a:pt x="608" y="361"/>
                    <a:pt x="610" y="300"/>
                    <a:pt x="610" y="232"/>
                  </a:cubicBezTo>
                  <a:cubicBezTo>
                    <a:pt x="610" y="164"/>
                    <a:pt x="605" y="119"/>
                    <a:pt x="595" y="96"/>
                  </a:cubicBezTo>
                  <a:cubicBezTo>
                    <a:pt x="585" y="73"/>
                    <a:pt x="580" y="51"/>
                    <a:pt x="580" y="30"/>
                  </a:cubicBezTo>
                  <a:cubicBezTo>
                    <a:pt x="580" y="10"/>
                    <a:pt x="590" y="0"/>
                    <a:pt x="61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182610" y="2052320"/>
            <a:ext cx="1478280" cy="1383665"/>
            <a:chOff x="8849" y="4007"/>
            <a:chExt cx="1762" cy="1649"/>
          </a:xfrm>
        </p:grpSpPr>
        <p:sp>
          <p:nvSpPr>
            <p:cNvPr id="47" name="文本框 46"/>
            <p:cNvSpPr txBox="1"/>
            <p:nvPr/>
          </p:nvSpPr>
          <p:spPr>
            <a:xfrm>
              <a:off x="9689" y="4884"/>
              <a:ext cx="669" cy="77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772">
                  <a:moveTo>
                    <a:pt x="405" y="121"/>
                  </a:moveTo>
                  <a:cubicBezTo>
                    <a:pt x="378" y="121"/>
                    <a:pt x="292" y="132"/>
                    <a:pt x="148" y="154"/>
                  </a:cubicBezTo>
                  <a:cubicBezTo>
                    <a:pt x="151" y="223"/>
                    <a:pt x="152" y="265"/>
                    <a:pt x="152" y="280"/>
                  </a:cubicBezTo>
                  <a:cubicBezTo>
                    <a:pt x="237" y="250"/>
                    <a:pt x="294" y="235"/>
                    <a:pt x="322" y="235"/>
                  </a:cubicBezTo>
                  <a:cubicBezTo>
                    <a:pt x="350" y="235"/>
                    <a:pt x="374" y="240"/>
                    <a:pt x="395" y="250"/>
                  </a:cubicBezTo>
                  <a:cubicBezTo>
                    <a:pt x="416" y="260"/>
                    <a:pt x="427" y="273"/>
                    <a:pt x="427" y="289"/>
                  </a:cubicBezTo>
                  <a:cubicBezTo>
                    <a:pt x="427" y="304"/>
                    <a:pt x="419" y="317"/>
                    <a:pt x="403" y="325"/>
                  </a:cubicBezTo>
                  <a:cubicBezTo>
                    <a:pt x="387" y="334"/>
                    <a:pt x="350" y="343"/>
                    <a:pt x="291" y="353"/>
                  </a:cubicBezTo>
                  <a:cubicBezTo>
                    <a:pt x="232" y="363"/>
                    <a:pt x="186" y="365"/>
                    <a:pt x="152" y="362"/>
                  </a:cubicBezTo>
                  <a:cubicBezTo>
                    <a:pt x="153" y="411"/>
                    <a:pt x="153" y="461"/>
                    <a:pt x="152" y="514"/>
                  </a:cubicBezTo>
                  <a:cubicBezTo>
                    <a:pt x="286" y="484"/>
                    <a:pt x="362" y="469"/>
                    <a:pt x="380" y="469"/>
                  </a:cubicBezTo>
                  <a:cubicBezTo>
                    <a:pt x="420" y="469"/>
                    <a:pt x="444" y="474"/>
                    <a:pt x="451" y="486"/>
                  </a:cubicBezTo>
                  <a:cubicBezTo>
                    <a:pt x="459" y="497"/>
                    <a:pt x="463" y="502"/>
                    <a:pt x="464" y="502"/>
                  </a:cubicBezTo>
                  <a:cubicBezTo>
                    <a:pt x="464" y="502"/>
                    <a:pt x="464" y="503"/>
                    <a:pt x="464" y="503"/>
                  </a:cubicBezTo>
                  <a:cubicBezTo>
                    <a:pt x="464" y="503"/>
                    <a:pt x="466" y="490"/>
                    <a:pt x="470" y="463"/>
                  </a:cubicBezTo>
                  <a:cubicBezTo>
                    <a:pt x="474" y="436"/>
                    <a:pt x="476" y="406"/>
                    <a:pt x="476" y="371"/>
                  </a:cubicBezTo>
                  <a:cubicBezTo>
                    <a:pt x="476" y="337"/>
                    <a:pt x="474" y="290"/>
                    <a:pt x="471" y="230"/>
                  </a:cubicBezTo>
                  <a:cubicBezTo>
                    <a:pt x="467" y="170"/>
                    <a:pt x="462" y="137"/>
                    <a:pt x="455" y="131"/>
                  </a:cubicBezTo>
                  <a:cubicBezTo>
                    <a:pt x="449" y="124"/>
                    <a:pt x="432" y="121"/>
                    <a:pt x="405" y="121"/>
                  </a:cubicBezTo>
                  <a:close/>
                  <a:moveTo>
                    <a:pt x="480" y="0"/>
                  </a:moveTo>
                  <a:cubicBezTo>
                    <a:pt x="515" y="0"/>
                    <a:pt x="556" y="15"/>
                    <a:pt x="601" y="44"/>
                  </a:cubicBezTo>
                  <a:cubicBezTo>
                    <a:pt x="647" y="74"/>
                    <a:pt x="669" y="100"/>
                    <a:pt x="669" y="123"/>
                  </a:cubicBezTo>
                  <a:cubicBezTo>
                    <a:pt x="669" y="132"/>
                    <a:pt x="666" y="141"/>
                    <a:pt x="660" y="149"/>
                  </a:cubicBezTo>
                  <a:cubicBezTo>
                    <a:pt x="640" y="176"/>
                    <a:pt x="628" y="200"/>
                    <a:pt x="624" y="221"/>
                  </a:cubicBezTo>
                  <a:cubicBezTo>
                    <a:pt x="619" y="243"/>
                    <a:pt x="617" y="274"/>
                    <a:pt x="617" y="315"/>
                  </a:cubicBezTo>
                  <a:lnTo>
                    <a:pt x="622" y="479"/>
                  </a:lnTo>
                  <a:cubicBezTo>
                    <a:pt x="622" y="548"/>
                    <a:pt x="609" y="614"/>
                    <a:pt x="582" y="677"/>
                  </a:cubicBezTo>
                  <a:cubicBezTo>
                    <a:pt x="556" y="740"/>
                    <a:pt x="527" y="772"/>
                    <a:pt x="497" y="772"/>
                  </a:cubicBezTo>
                  <a:cubicBezTo>
                    <a:pt x="466" y="772"/>
                    <a:pt x="449" y="747"/>
                    <a:pt x="445" y="698"/>
                  </a:cubicBezTo>
                  <a:cubicBezTo>
                    <a:pt x="441" y="649"/>
                    <a:pt x="433" y="617"/>
                    <a:pt x="421" y="601"/>
                  </a:cubicBezTo>
                  <a:cubicBezTo>
                    <a:pt x="409" y="584"/>
                    <a:pt x="396" y="578"/>
                    <a:pt x="381" y="580"/>
                  </a:cubicBezTo>
                  <a:cubicBezTo>
                    <a:pt x="311" y="589"/>
                    <a:pt x="233" y="595"/>
                    <a:pt x="146" y="600"/>
                  </a:cubicBezTo>
                  <a:cubicBezTo>
                    <a:pt x="140" y="664"/>
                    <a:pt x="120" y="697"/>
                    <a:pt x="87" y="697"/>
                  </a:cubicBezTo>
                  <a:cubicBezTo>
                    <a:pt x="63" y="697"/>
                    <a:pt x="47" y="680"/>
                    <a:pt x="38" y="648"/>
                  </a:cubicBezTo>
                  <a:cubicBezTo>
                    <a:pt x="29" y="615"/>
                    <a:pt x="26" y="580"/>
                    <a:pt x="29" y="543"/>
                  </a:cubicBezTo>
                  <a:cubicBezTo>
                    <a:pt x="32" y="507"/>
                    <a:pt x="34" y="460"/>
                    <a:pt x="34" y="405"/>
                  </a:cubicBezTo>
                  <a:cubicBezTo>
                    <a:pt x="34" y="270"/>
                    <a:pt x="27" y="183"/>
                    <a:pt x="13" y="146"/>
                  </a:cubicBezTo>
                  <a:cubicBezTo>
                    <a:pt x="4" y="119"/>
                    <a:pt x="0" y="97"/>
                    <a:pt x="0" y="79"/>
                  </a:cubicBezTo>
                  <a:cubicBezTo>
                    <a:pt x="0" y="61"/>
                    <a:pt x="9" y="53"/>
                    <a:pt x="27" y="53"/>
                  </a:cubicBezTo>
                  <a:cubicBezTo>
                    <a:pt x="45" y="53"/>
                    <a:pt x="67" y="60"/>
                    <a:pt x="91" y="73"/>
                  </a:cubicBezTo>
                  <a:cubicBezTo>
                    <a:pt x="259" y="56"/>
                    <a:pt x="374" y="35"/>
                    <a:pt x="436" y="8"/>
                  </a:cubicBezTo>
                  <a:cubicBezTo>
                    <a:pt x="449" y="3"/>
                    <a:pt x="464" y="0"/>
                    <a:pt x="48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499" y="4007"/>
              <a:ext cx="1112" cy="88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2" h="887">
                  <a:moveTo>
                    <a:pt x="593" y="520"/>
                  </a:moveTo>
                  <a:cubicBezTo>
                    <a:pt x="530" y="528"/>
                    <a:pt x="473" y="539"/>
                    <a:pt x="421" y="550"/>
                  </a:cubicBezTo>
                  <a:lnTo>
                    <a:pt x="421" y="736"/>
                  </a:lnTo>
                  <a:cubicBezTo>
                    <a:pt x="510" y="720"/>
                    <a:pt x="558" y="711"/>
                    <a:pt x="565" y="709"/>
                  </a:cubicBezTo>
                  <a:lnTo>
                    <a:pt x="593" y="520"/>
                  </a:lnTo>
                  <a:close/>
                  <a:moveTo>
                    <a:pt x="612" y="0"/>
                  </a:moveTo>
                  <a:cubicBezTo>
                    <a:pt x="634" y="0"/>
                    <a:pt x="670" y="13"/>
                    <a:pt x="720" y="38"/>
                  </a:cubicBezTo>
                  <a:cubicBezTo>
                    <a:pt x="770" y="63"/>
                    <a:pt x="796" y="85"/>
                    <a:pt x="796" y="103"/>
                  </a:cubicBezTo>
                  <a:cubicBezTo>
                    <a:pt x="796" y="122"/>
                    <a:pt x="790" y="141"/>
                    <a:pt x="779" y="162"/>
                  </a:cubicBezTo>
                  <a:cubicBezTo>
                    <a:pt x="768" y="185"/>
                    <a:pt x="749" y="263"/>
                    <a:pt x="722" y="395"/>
                  </a:cubicBezTo>
                  <a:cubicBezTo>
                    <a:pt x="757" y="384"/>
                    <a:pt x="785" y="378"/>
                    <a:pt x="809" y="378"/>
                  </a:cubicBezTo>
                  <a:cubicBezTo>
                    <a:pt x="833" y="378"/>
                    <a:pt x="855" y="384"/>
                    <a:pt x="875" y="395"/>
                  </a:cubicBezTo>
                  <a:cubicBezTo>
                    <a:pt x="895" y="405"/>
                    <a:pt x="905" y="421"/>
                    <a:pt x="905" y="441"/>
                  </a:cubicBezTo>
                  <a:cubicBezTo>
                    <a:pt x="905" y="461"/>
                    <a:pt x="895" y="476"/>
                    <a:pt x="876" y="485"/>
                  </a:cubicBezTo>
                  <a:cubicBezTo>
                    <a:pt x="856" y="494"/>
                    <a:pt x="825" y="500"/>
                    <a:pt x="781" y="504"/>
                  </a:cubicBezTo>
                  <a:cubicBezTo>
                    <a:pt x="738" y="507"/>
                    <a:pt x="711" y="509"/>
                    <a:pt x="702" y="510"/>
                  </a:cubicBezTo>
                  <a:lnTo>
                    <a:pt x="666" y="694"/>
                  </a:lnTo>
                  <a:cubicBezTo>
                    <a:pt x="797" y="663"/>
                    <a:pt x="887" y="647"/>
                    <a:pt x="936" y="647"/>
                  </a:cubicBezTo>
                  <a:cubicBezTo>
                    <a:pt x="984" y="647"/>
                    <a:pt x="1026" y="658"/>
                    <a:pt x="1060" y="679"/>
                  </a:cubicBezTo>
                  <a:cubicBezTo>
                    <a:pt x="1095" y="700"/>
                    <a:pt x="1112" y="723"/>
                    <a:pt x="1112" y="747"/>
                  </a:cubicBezTo>
                  <a:cubicBezTo>
                    <a:pt x="1112" y="785"/>
                    <a:pt x="1081" y="804"/>
                    <a:pt x="1018" y="804"/>
                  </a:cubicBezTo>
                  <a:cubicBezTo>
                    <a:pt x="1007" y="804"/>
                    <a:pt x="987" y="802"/>
                    <a:pt x="960" y="799"/>
                  </a:cubicBezTo>
                  <a:cubicBezTo>
                    <a:pt x="933" y="796"/>
                    <a:pt x="899" y="795"/>
                    <a:pt x="858" y="795"/>
                  </a:cubicBezTo>
                  <a:cubicBezTo>
                    <a:pt x="804" y="795"/>
                    <a:pt x="700" y="802"/>
                    <a:pt x="547" y="816"/>
                  </a:cubicBezTo>
                  <a:cubicBezTo>
                    <a:pt x="394" y="830"/>
                    <a:pt x="256" y="853"/>
                    <a:pt x="133" y="885"/>
                  </a:cubicBezTo>
                  <a:cubicBezTo>
                    <a:pt x="124" y="886"/>
                    <a:pt x="113" y="887"/>
                    <a:pt x="99" y="887"/>
                  </a:cubicBezTo>
                  <a:cubicBezTo>
                    <a:pt x="84" y="887"/>
                    <a:pt x="64" y="879"/>
                    <a:pt x="39" y="864"/>
                  </a:cubicBezTo>
                  <a:cubicBezTo>
                    <a:pt x="13" y="849"/>
                    <a:pt x="0" y="833"/>
                    <a:pt x="0" y="816"/>
                  </a:cubicBezTo>
                  <a:cubicBezTo>
                    <a:pt x="0" y="800"/>
                    <a:pt x="17" y="789"/>
                    <a:pt x="51" y="784"/>
                  </a:cubicBezTo>
                  <a:lnTo>
                    <a:pt x="316" y="748"/>
                  </a:lnTo>
                  <a:lnTo>
                    <a:pt x="308" y="567"/>
                  </a:lnTo>
                  <a:cubicBezTo>
                    <a:pt x="287" y="573"/>
                    <a:pt x="264" y="576"/>
                    <a:pt x="240" y="576"/>
                  </a:cubicBezTo>
                  <a:cubicBezTo>
                    <a:pt x="216" y="576"/>
                    <a:pt x="193" y="573"/>
                    <a:pt x="170" y="566"/>
                  </a:cubicBezTo>
                  <a:cubicBezTo>
                    <a:pt x="147" y="560"/>
                    <a:pt x="136" y="547"/>
                    <a:pt x="136" y="527"/>
                  </a:cubicBezTo>
                  <a:cubicBezTo>
                    <a:pt x="136" y="503"/>
                    <a:pt x="154" y="489"/>
                    <a:pt x="190" y="486"/>
                  </a:cubicBezTo>
                  <a:cubicBezTo>
                    <a:pt x="201" y="485"/>
                    <a:pt x="239" y="480"/>
                    <a:pt x="303" y="471"/>
                  </a:cubicBezTo>
                  <a:cubicBezTo>
                    <a:pt x="299" y="358"/>
                    <a:pt x="287" y="284"/>
                    <a:pt x="265" y="249"/>
                  </a:cubicBezTo>
                  <a:cubicBezTo>
                    <a:pt x="245" y="217"/>
                    <a:pt x="235" y="191"/>
                    <a:pt x="235" y="170"/>
                  </a:cubicBezTo>
                  <a:cubicBezTo>
                    <a:pt x="235" y="150"/>
                    <a:pt x="247" y="139"/>
                    <a:pt x="269" y="139"/>
                  </a:cubicBezTo>
                  <a:cubicBezTo>
                    <a:pt x="292" y="139"/>
                    <a:pt x="327" y="150"/>
                    <a:pt x="373" y="170"/>
                  </a:cubicBezTo>
                  <a:cubicBezTo>
                    <a:pt x="420" y="191"/>
                    <a:pt x="444" y="216"/>
                    <a:pt x="444" y="247"/>
                  </a:cubicBezTo>
                  <a:cubicBezTo>
                    <a:pt x="444" y="257"/>
                    <a:pt x="442" y="269"/>
                    <a:pt x="438" y="282"/>
                  </a:cubicBezTo>
                  <a:cubicBezTo>
                    <a:pt x="429" y="316"/>
                    <a:pt x="423" y="374"/>
                    <a:pt x="421" y="455"/>
                  </a:cubicBezTo>
                  <a:cubicBezTo>
                    <a:pt x="465" y="445"/>
                    <a:pt x="526" y="432"/>
                    <a:pt x="603" y="416"/>
                  </a:cubicBezTo>
                  <a:cubicBezTo>
                    <a:pt x="608" y="361"/>
                    <a:pt x="610" y="300"/>
                    <a:pt x="610" y="232"/>
                  </a:cubicBezTo>
                  <a:cubicBezTo>
                    <a:pt x="610" y="164"/>
                    <a:pt x="605" y="119"/>
                    <a:pt x="595" y="96"/>
                  </a:cubicBezTo>
                  <a:cubicBezTo>
                    <a:pt x="585" y="73"/>
                    <a:pt x="580" y="51"/>
                    <a:pt x="580" y="30"/>
                  </a:cubicBezTo>
                  <a:cubicBezTo>
                    <a:pt x="580" y="10"/>
                    <a:pt x="590" y="0"/>
                    <a:pt x="61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849" y="4013"/>
              <a:ext cx="765" cy="156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568">
                  <a:moveTo>
                    <a:pt x="582" y="0"/>
                  </a:moveTo>
                  <a:cubicBezTo>
                    <a:pt x="615" y="0"/>
                    <a:pt x="653" y="15"/>
                    <a:pt x="698" y="45"/>
                  </a:cubicBezTo>
                  <a:cubicBezTo>
                    <a:pt x="743" y="75"/>
                    <a:pt x="765" y="103"/>
                    <a:pt x="765" y="127"/>
                  </a:cubicBezTo>
                  <a:cubicBezTo>
                    <a:pt x="765" y="152"/>
                    <a:pt x="758" y="171"/>
                    <a:pt x="743" y="184"/>
                  </a:cubicBezTo>
                  <a:cubicBezTo>
                    <a:pt x="729" y="198"/>
                    <a:pt x="699" y="242"/>
                    <a:pt x="653" y="319"/>
                  </a:cubicBezTo>
                  <a:cubicBezTo>
                    <a:pt x="607" y="395"/>
                    <a:pt x="559" y="468"/>
                    <a:pt x="508" y="537"/>
                  </a:cubicBezTo>
                  <a:cubicBezTo>
                    <a:pt x="533" y="559"/>
                    <a:pt x="553" y="581"/>
                    <a:pt x="569" y="603"/>
                  </a:cubicBezTo>
                  <a:cubicBezTo>
                    <a:pt x="584" y="624"/>
                    <a:pt x="592" y="645"/>
                    <a:pt x="592" y="667"/>
                  </a:cubicBezTo>
                  <a:cubicBezTo>
                    <a:pt x="592" y="688"/>
                    <a:pt x="591" y="711"/>
                    <a:pt x="587" y="733"/>
                  </a:cubicBezTo>
                  <a:cubicBezTo>
                    <a:pt x="584" y="756"/>
                    <a:pt x="582" y="812"/>
                    <a:pt x="581" y="900"/>
                  </a:cubicBezTo>
                  <a:lnTo>
                    <a:pt x="573" y="1320"/>
                  </a:lnTo>
                  <a:cubicBezTo>
                    <a:pt x="569" y="1485"/>
                    <a:pt x="542" y="1568"/>
                    <a:pt x="493" y="1568"/>
                  </a:cubicBezTo>
                  <a:cubicBezTo>
                    <a:pt x="468" y="1568"/>
                    <a:pt x="445" y="1548"/>
                    <a:pt x="426" y="1508"/>
                  </a:cubicBezTo>
                  <a:cubicBezTo>
                    <a:pt x="407" y="1468"/>
                    <a:pt x="397" y="1430"/>
                    <a:pt x="397" y="1394"/>
                  </a:cubicBezTo>
                  <a:cubicBezTo>
                    <a:pt x="397" y="1357"/>
                    <a:pt x="402" y="1323"/>
                    <a:pt x="413" y="1290"/>
                  </a:cubicBezTo>
                  <a:cubicBezTo>
                    <a:pt x="424" y="1258"/>
                    <a:pt x="435" y="1193"/>
                    <a:pt x="446" y="1093"/>
                  </a:cubicBezTo>
                  <a:cubicBezTo>
                    <a:pt x="457" y="994"/>
                    <a:pt x="463" y="897"/>
                    <a:pt x="463" y="800"/>
                  </a:cubicBezTo>
                  <a:cubicBezTo>
                    <a:pt x="463" y="704"/>
                    <a:pt x="459" y="637"/>
                    <a:pt x="452" y="601"/>
                  </a:cubicBezTo>
                  <a:cubicBezTo>
                    <a:pt x="364" y="739"/>
                    <a:pt x="278" y="839"/>
                    <a:pt x="193" y="903"/>
                  </a:cubicBezTo>
                  <a:cubicBezTo>
                    <a:pt x="108" y="966"/>
                    <a:pt x="53" y="998"/>
                    <a:pt x="28" y="998"/>
                  </a:cubicBezTo>
                  <a:cubicBezTo>
                    <a:pt x="9" y="998"/>
                    <a:pt x="0" y="990"/>
                    <a:pt x="0" y="973"/>
                  </a:cubicBezTo>
                  <a:cubicBezTo>
                    <a:pt x="0" y="957"/>
                    <a:pt x="24" y="933"/>
                    <a:pt x="73" y="901"/>
                  </a:cubicBezTo>
                  <a:cubicBezTo>
                    <a:pt x="151" y="799"/>
                    <a:pt x="209" y="723"/>
                    <a:pt x="248" y="674"/>
                  </a:cubicBezTo>
                  <a:cubicBezTo>
                    <a:pt x="287" y="625"/>
                    <a:pt x="335" y="553"/>
                    <a:pt x="392" y="456"/>
                  </a:cubicBezTo>
                  <a:cubicBezTo>
                    <a:pt x="449" y="360"/>
                    <a:pt x="489" y="286"/>
                    <a:pt x="510" y="233"/>
                  </a:cubicBezTo>
                  <a:cubicBezTo>
                    <a:pt x="531" y="180"/>
                    <a:pt x="542" y="142"/>
                    <a:pt x="542" y="119"/>
                  </a:cubicBezTo>
                  <a:cubicBezTo>
                    <a:pt x="542" y="95"/>
                    <a:pt x="540" y="79"/>
                    <a:pt x="537" y="70"/>
                  </a:cubicBezTo>
                  <a:cubicBezTo>
                    <a:pt x="534" y="61"/>
                    <a:pt x="533" y="53"/>
                    <a:pt x="533" y="45"/>
                  </a:cubicBezTo>
                  <a:cubicBezTo>
                    <a:pt x="533" y="15"/>
                    <a:pt x="549" y="0"/>
                    <a:pt x="582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5651500" y="433705"/>
            <a:ext cx="133540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60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 </a:t>
            </a:r>
            <a:endParaRPr lang="zh-CN" altLang="en-US" sz="60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725" y="3450590"/>
            <a:ext cx="3830320" cy="3549650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90360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3742690" y="1560195"/>
            <a:ext cx="17633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guān 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26" name="文本框 7"/>
          <p:cNvSpPr txBox="1"/>
          <p:nvPr/>
        </p:nvSpPr>
        <p:spPr>
          <a:xfrm>
            <a:off x="401574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tiān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645" y="74358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767195" y="1539875"/>
            <a:ext cx="189801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kuài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4" name="文本框 7"/>
          <p:cNvSpPr txBox="1"/>
          <p:nvPr/>
        </p:nvSpPr>
        <p:spPr>
          <a:xfrm>
            <a:off x="7048500" y="4190365"/>
            <a:ext cx="151638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kuài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65735" y="72263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iscrimination of Chinese characters.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61990" y="344805"/>
            <a:ext cx="1719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zh-CN" altLang="en-US" sz="60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1210" y="2528570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39385" y="51879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60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60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86610" y="5624195"/>
            <a:ext cx="5670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6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18280" y="2026920"/>
            <a:ext cx="1230630" cy="1280160"/>
            <a:chOff x="6479" y="5268"/>
            <a:chExt cx="1520" cy="1581"/>
          </a:xfrm>
        </p:grpSpPr>
        <p:sp>
          <p:nvSpPr>
            <p:cNvPr id="27" name="文本框 26"/>
            <p:cNvSpPr txBox="1"/>
            <p:nvPr/>
          </p:nvSpPr>
          <p:spPr>
            <a:xfrm>
              <a:off x="6479" y="5683"/>
              <a:ext cx="1520" cy="116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0" h="1167">
                  <a:moveTo>
                    <a:pt x="1010" y="22"/>
                  </a:moveTo>
                  <a:cubicBezTo>
                    <a:pt x="1046" y="22"/>
                    <a:pt x="1076" y="28"/>
                    <a:pt x="1102" y="38"/>
                  </a:cubicBezTo>
                  <a:cubicBezTo>
                    <a:pt x="1127" y="48"/>
                    <a:pt x="1140" y="65"/>
                    <a:pt x="1140" y="89"/>
                  </a:cubicBezTo>
                  <a:cubicBezTo>
                    <a:pt x="1140" y="112"/>
                    <a:pt x="1119" y="132"/>
                    <a:pt x="1077" y="148"/>
                  </a:cubicBezTo>
                  <a:cubicBezTo>
                    <a:pt x="1034" y="163"/>
                    <a:pt x="907" y="185"/>
                    <a:pt x="696" y="212"/>
                  </a:cubicBezTo>
                  <a:cubicBezTo>
                    <a:pt x="735" y="218"/>
                    <a:pt x="754" y="237"/>
                    <a:pt x="754" y="271"/>
                  </a:cubicBezTo>
                  <a:cubicBezTo>
                    <a:pt x="754" y="287"/>
                    <a:pt x="751" y="302"/>
                    <a:pt x="745" y="317"/>
                  </a:cubicBezTo>
                  <a:cubicBezTo>
                    <a:pt x="740" y="332"/>
                    <a:pt x="730" y="370"/>
                    <a:pt x="717" y="433"/>
                  </a:cubicBezTo>
                  <a:cubicBezTo>
                    <a:pt x="865" y="408"/>
                    <a:pt x="972" y="387"/>
                    <a:pt x="1039" y="369"/>
                  </a:cubicBezTo>
                  <a:cubicBezTo>
                    <a:pt x="1106" y="351"/>
                    <a:pt x="1161" y="342"/>
                    <a:pt x="1204" y="342"/>
                  </a:cubicBezTo>
                  <a:cubicBezTo>
                    <a:pt x="1248" y="342"/>
                    <a:pt x="1291" y="354"/>
                    <a:pt x="1335" y="379"/>
                  </a:cubicBezTo>
                  <a:cubicBezTo>
                    <a:pt x="1378" y="403"/>
                    <a:pt x="1400" y="429"/>
                    <a:pt x="1400" y="457"/>
                  </a:cubicBezTo>
                  <a:cubicBezTo>
                    <a:pt x="1400" y="499"/>
                    <a:pt x="1364" y="520"/>
                    <a:pt x="1291" y="520"/>
                  </a:cubicBezTo>
                  <a:cubicBezTo>
                    <a:pt x="1274" y="520"/>
                    <a:pt x="1255" y="518"/>
                    <a:pt x="1234" y="515"/>
                  </a:cubicBezTo>
                  <a:cubicBezTo>
                    <a:pt x="1212" y="512"/>
                    <a:pt x="1165" y="510"/>
                    <a:pt x="1091" y="510"/>
                  </a:cubicBezTo>
                  <a:cubicBezTo>
                    <a:pt x="1022" y="510"/>
                    <a:pt x="904" y="518"/>
                    <a:pt x="736" y="534"/>
                  </a:cubicBezTo>
                  <a:lnTo>
                    <a:pt x="705" y="537"/>
                  </a:lnTo>
                  <a:lnTo>
                    <a:pt x="701" y="533"/>
                  </a:lnTo>
                  <a:lnTo>
                    <a:pt x="702" y="537"/>
                  </a:lnTo>
                  <a:lnTo>
                    <a:pt x="705" y="537"/>
                  </a:lnTo>
                  <a:lnTo>
                    <a:pt x="720" y="555"/>
                  </a:lnTo>
                  <a:cubicBezTo>
                    <a:pt x="766" y="607"/>
                    <a:pt x="821" y="665"/>
                    <a:pt x="886" y="730"/>
                  </a:cubicBezTo>
                  <a:cubicBezTo>
                    <a:pt x="961" y="804"/>
                    <a:pt x="1027" y="859"/>
                    <a:pt x="1084" y="896"/>
                  </a:cubicBezTo>
                  <a:cubicBezTo>
                    <a:pt x="1142" y="932"/>
                    <a:pt x="1191" y="961"/>
                    <a:pt x="1233" y="982"/>
                  </a:cubicBezTo>
                  <a:cubicBezTo>
                    <a:pt x="1274" y="1003"/>
                    <a:pt x="1352" y="1030"/>
                    <a:pt x="1466" y="1062"/>
                  </a:cubicBezTo>
                  <a:cubicBezTo>
                    <a:pt x="1502" y="1073"/>
                    <a:pt x="1520" y="1089"/>
                    <a:pt x="1520" y="1110"/>
                  </a:cubicBezTo>
                  <a:cubicBezTo>
                    <a:pt x="1520" y="1125"/>
                    <a:pt x="1513" y="1135"/>
                    <a:pt x="1500" y="1140"/>
                  </a:cubicBezTo>
                  <a:cubicBezTo>
                    <a:pt x="1487" y="1145"/>
                    <a:pt x="1445" y="1151"/>
                    <a:pt x="1374" y="1158"/>
                  </a:cubicBezTo>
                  <a:cubicBezTo>
                    <a:pt x="1304" y="1164"/>
                    <a:pt x="1248" y="1167"/>
                    <a:pt x="1208" y="1167"/>
                  </a:cubicBezTo>
                  <a:cubicBezTo>
                    <a:pt x="1168" y="1167"/>
                    <a:pt x="1136" y="1164"/>
                    <a:pt x="1112" y="1158"/>
                  </a:cubicBezTo>
                  <a:cubicBezTo>
                    <a:pt x="1088" y="1152"/>
                    <a:pt x="1068" y="1143"/>
                    <a:pt x="1052" y="1130"/>
                  </a:cubicBezTo>
                  <a:cubicBezTo>
                    <a:pt x="1036" y="1118"/>
                    <a:pt x="1008" y="1088"/>
                    <a:pt x="970" y="1041"/>
                  </a:cubicBezTo>
                  <a:cubicBezTo>
                    <a:pt x="931" y="994"/>
                    <a:pt x="882" y="930"/>
                    <a:pt x="822" y="848"/>
                  </a:cubicBezTo>
                  <a:cubicBezTo>
                    <a:pt x="762" y="767"/>
                    <a:pt x="713" y="688"/>
                    <a:pt x="677" y="614"/>
                  </a:cubicBezTo>
                  <a:cubicBezTo>
                    <a:pt x="647" y="754"/>
                    <a:pt x="593" y="865"/>
                    <a:pt x="515" y="947"/>
                  </a:cubicBezTo>
                  <a:cubicBezTo>
                    <a:pt x="437" y="1029"/>
                    <a:pt x="351" y="1086"/>
                    <a:pt x="257" y="1117"/>
                  </a:cubicBezTo>
                  <a:cubicBezTo>
                    <a:pt x="163" y="1148"/>
                    <a:pt x="97" y="1163"/>
                    <a:pt x="59" y="1163"/>
                  </a:cubicBezTo>
                  <a:cubicBezTo>
                    <a:pt x="30" y="1163"/>
                    <a:pt x="15" y="1154"/>
                    <a:pt x="15" y="1135"/>
                  </a:cubicBezTo>
                  <a:cubicBezTo>
                    <a:pt x="15" y="1116"/>
                    <a:pt x="37" y="1098"/>
                    <a:pt x="82" y="1082"/>
                  </a:cubicBezTo>
                  <a:cubicBezTo>
                    <a:pt x="350" y="979"/>
                    <a:pt x="510" y="802"/>
                    <a:pt x="561" y="552"/>
                  </a:cubicBezTo>
                  <a:cubicBezTo>
                    <a:pt x="459" y="567"/>
                    <a:pt x="373" y="581"/>
                    <a:pt x="301" y="596"/>
                  </a:cubicBezTo>
                  <a:cubicBezTo>
                    <a:pt x="230" y="610"/>
                    <a:pt x="180" y="618"/>
                    <a:pt x="150" y="618"/>
                  </a:cubicBezTo>
                  <a:cubicBezTo>
                    <a:pt x="120" y="618"/>
                    <a:pt x="88" y="607"/>
                    <a:pt x="53" y="585"/>
                  </a:cubicBezTo>
                  <a:cubicBezTo>
                    <a:pt x="18" y="564"/>
                    <a:pt x="0" y="545"/>
                    <a:pt x="0" y="529"/>
                  </a:cubicBezTo>
                  <a:cubicBezTo>
                    <a:pt x="0" y="513"/>
                    <a:pt x="7" y="504"/>
                    <a:pt x="20" y="502"/>
                  </a:cubicBezTo>
                  <a:cubicBezTo>
                    <a:pt x="33" y="500"/>
                    <a:pt x="58" y="499"/>
                    <a:pt x="92" y="499"/>
                  </a:cubicBezTo>
                  <a:cubicBezTo>
                    <a:pt x="179" y="499"/>
                    <a:pt x="339" y="482"/>
                    <a:pt x="574" y="450"/>
                  </a:cubicBezTo>
                  <a:cubicBezTo>
                    <a:pt x="579" y="414"/>
                    <a:pt x="582" y="373"/>
                    <a:pt x="582" y="326"/>
                  </a:cubicBezTo>
                  <a:cubicBezTo>
                    <a:pt x="582" y="278"/>
                    <a:pt x="577" y="247"/>
                    <a:pt x="567" y="232"/>
                  </a:cubicBezTo>
                  <a:cubicBezTo>
                    <a:pt x="490" y="242"/>
                    <a:pt x="432" y="247"/>
                    <a:pt x="391" y="247"/>
                  </a:cubicBezTo>
                  <a:cubicBezTo>
                    <a:pt x="350" y="247"/>
                    <a:pt x="319" y="241"/>
                    <a:pt x="297" y="229"/>
                  </a:cubicBezTo>
                  <a:cubicBezTo>
                    <a:pt x="275" y="217"/>
                    <a:pt x="263" y="203"/>
                    <a:pt x="263" y="186"/>
                  </a:cubicBezTo>
                  <a:cubicBezTo>
                    <a:pt x="263" y="170"/>
                    <a:pt x="284" y="160"/>
                    <a:pt x="324" y="157"/>
                  </a:cubicBezTo>
                  <a:cubicBezTo>
                    <a:pt x="469" y="139"/>
                    <a:pt x="597" y="117"/>
                    <a:pt x="708" y="91"/>
                  </a:cubicBezTo>
                  <a:lnTo>
                    <a:pt x="729" y="63"/>
                  </a:lnTo>
                  <a:lnTo>
                    <a:pt x="754" y="66"/>
                  </a:lnTo>
                  <a:lnTo>
                    <a:pt x="798" y="66"/>
                  </a:lnTo>
                  <a:lnTo>
                    <a:pt x="792" y="73"/>
                  </a:lnTo>
                  <a:cubicBezTo>
                    <a:pt x="799" y="71"/>
                    <a:pt x="805" y="69"/>
                    <a:pt x="812" y="67"/>
                  </a:cubicBezTo>
                  <a:lnTo>
                    <a:pt x="815" y="66"/>
                  </a:lnTo>
                  <a:lnTo>
                    <a:pt x="864" y="66"/>
                  </a:lnTo>
                  <a:lnTo>
                    <a:pt x="974" y="35"/>
                  </a:lnTo>
                  <a:lnTo>
                    <a:pt x="1003" y="23"/>
                  </a:lnTo>
                  <a:lnTo>
                    <a:pt x="1003" y="23"/>
                  </a:lnTo>
                  <a:cubicBezTo>
                    <a:pt x="1005" y="23"/>
                    <a:pt x="1008" y="22"/>
                    <a:pt x="1010" y="22"/>
                  </a:cubicBezTo>
                  <a:close/>
                  <a:moveTo>
                    <a:pt x="453" y="0"/>
                  </a:moveTo>
                  <a:lnTo>
                    <a:pt x="534" y="35"/>
                  </a:lnTo>
                  <a:lnTo>
                    <a:pt x="566" y="40"/>
                  </a:lnTo>
                  <a:lnTo>
                    <a:pt x="563" y="43"/>
                  </a:lnTo>
                  <a:cubicBezTo>
                    <a:pt x="554" y="50"/>
                    <a:pt x="544" y="53"/>
                    <a:pt x="533" y="53"/>
                  </a:cubicBezTo>
                  <a:cubicBezTo>
                    <a:pt x="509" y="53"/>
                    <a:pt x="484" y="37"/>
                    <a:pt x="458" y="6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12" y="5268"/>
              <a:ext cx="788" cy="4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490">
                  <a:moveTo>
                    <a:pt x="662" y="446"/>
                  </a:moveTo>
                  <a:lnTo>
                    <a:pt x="633" y="459"/>
                  </a:lnTo>
                  <a:lnTo>
                    <a:pt x="523" y="490"/>
                  </a:lnTo>
                  <a:lnTo>
                    <a:pt x="474" y="490"/>
                  </a:lnTo>
                  <a:lnTo>
                    <a:pt x="491" y="485"/>
                  </a:lnTo>
                  <a:cubicBezTo>
                    <a:pt x="566" y="463"/>
                    <a:pt x="620" y="450"/>
                    <a:pt x="654" y="447"/>
                  </a:cubicBezTo>
                  <a:lnTo>
                    <a:pt x="662" y="446"/>
                  </a:lnTo>
                  <a:close/>
                  <a:moveTo>
                    <a:pt x="29" y="164"/>
                  </a:moveTo>
                  <a:cubicBezTo>
                    <a:pt x="48" y="164"/>
                    <a:pt x="79" y="174"/>
                    <a:pt x="122" y="195"/>
                  </a:cubicBezTo>
                  <a:cubicBezTo>
                    <a:pt x="165" y="216"/>
                    <a:pt x="199" y="242"/>
                    <a:pt x="224" y="272"/>
                  </a:cubicBezTo>
                  <a:cubicBezTo>
                    <a:pt x="249" y="303"/>
                    <a:pt x="261" y="334"/>
                    <a:pt x="261" y="367"/>
                  </a:cubicBezTo>
                  <a:cubicBezTo>
                    <a:pt x="261" y="387"/>
                    <a:pt x="255" y="410"/>
                    <a:pt x="244" y="437"/>
                  </a:cubicBezTo>
                  <a:cubicBezTo>
                    <a:pt x="239" y="447"/>
                    <a:pt x="234" y="455"/>
                    <a:pt x="228" y="461"/>
                  </a:cubicBezTo>
                  <a:lnTo>
                    <a:pt x="226" y="463"/>
                  </a:lnTo>
                  <a:lnTo>
                    <a:pt x="193" y="459"/>
                  </a:lnTo>
                  <a:lnTo>
                    <a:pt x="112" y="424"/>
                  </a:lnTo>
                  <a:lnTo>
                    <a:pt x="109" y="420"/>
                  </a:lnTo>
                  <a:cubicBezTo>
                    <a:pt x="96" y="403"/>
                    <a:pt x="82" y="382"/>
                    <a:pt x="68" y="357"/>
                  </a:cubicBezTo>
                  <a:cubicBezTo>
                    <a:pt x="23" y="277"/>
                    <a:pt x="0" y="224"/>
                    <a:pt x="0" y="198"/>
                  </a:cubicBezTo>
                  <a:cubicBezTo>
                    <a:pt x="0" y="175"/>
                    <a:pt x="10" y="164"/>
                    <a:pt x="29" y="164"/>
                  </a:cubicBezTo>
                  <a:close/>
                  <a:moveTo>
                    <a:pt x="596" y="0"/>
                  </a:moveTo>
                  <a:cubicBezTo>
                    <a:pt x="624" y="0"/>
                    <a:pt x="663" y="15"/>
                    <a:pt x="713" y="44"/>
                  </a:cubicBezTo>
                  <a:cubicBezTo>
                    <a:pt x="763" y="73"/>
                    <a:pt x="788" y="102"/>
                    <a:pt x="788" y="130"/>
                  </a:cubicBezTo>
                  <a:cubicBezTo>
                    <a:pt x="788" y="159"/>
                    <a:pt x="770" y="187"/>
                    <a:pt x="732" y="215"/>
                  </a:cubicBezTo>
                  <a:cubicBezTo>
                    <a:pt x="727" y="218"/>
                    <a:pt x="679" y="264"/>
                    <a:pt x="588" y="352"/>
                  </a:cubicBezTo>
                  <a:lnTo>
                    <a:pt x="458" y="490"/>
                  </a:lnTo>
                  <a:lnTo>
                    <a:pt x="413" y="490"/>
                  </a:lnTo>
                  <a:lnTo>
                    <a:pt x="388" y="486"/>
                  </a:lnTo>
                  <a:lnTo>
                    <a:pt x="390" y="484"/>
                  </a:lnTo>
                  <a:cubicBezTo>
                    <a:pt x="442" y="413"/>
                    <a:pt x="485" y="339"/>
                    <a:pt x="520" y="262"/>
                  </a:cubicBezTo>
                  <a:cubicBezTo>
                    <a:pt x="560" y="173"/>
                    <a:pt x="575" y="119"/>
                    <a:pt x="566" y="100"/>
                  </a:cubicBezTo>
                  <a:cubicBezTo>
                    <a:pt x="558" y="82"/>
                    <a:pt x="553" y="60"/>
                    <a:pt x="553" y="36"/>
                  </a:cubicBezTo>
                  <a:cubicBezTo>
                    <a:pt x="553" y="12"/>
                    <a:pt x="567" y="0"/>
                    <a:pt x="596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728085" y="4459605"/>
            <a:ext cx="164528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15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天</a:t>
            </a:r>
            <a:endParaRPr lang="zh-CN" altLang="en-US" sz="115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192010" y="1982470"/>
            <a:ext cx="1212850" cy="1293495"/>
            <a:chOff x="13114" y="5688"/>
            <a:chExt cx="1492" cy="1591"/>
          </a:xfrm>
        </p:grpSpPr>
        <p:sp>
          <p:nvSpPr>
            <p:cNvPr id="24" name="文本框 23"/>
            <p:cNvSpPr txBox="1"/>
            <p:nvPr/>
          </p:nvSpPr>
          <p:spPr>
            <a:xfrm>
              <a:off x="13114" y="6497"/>
              <a:ext cx="176" cy="34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43">
                  <a:moveTo>
                    <a:pt x="113" y="0"/>
                  </a:moveTo>
                  <a:cubicBezTo>
                    <a:pt x="128" y="0"/>
                    <a:pt x="142" y="11"/>
                    <a:pt x="156" y="34"/>
                  </a:cubicBezTo>
                  <a:cubicBezTo>
                    <a:pt x="170" y="56"/>
                    <a:pt x="176" y="86"/>
                    <a:pt x="176" y="123"/>
                  </a:cubicBezTo>
                  <a:cubicBezTo>
                    <a:pt x="176" y="160"/>
                    <a:pt x="166" y="206"/>
                    <a:pt x="144" y="261"/>
                  </a:cubicBezTo>
                  <a:cubicBezTo>
                    <a:pt x="123" y="315"/>
                    <a:pt x="97" y="343"/>
                    <a:pt x="66" y="343"/>
                  </a:cubicBezTo>
                  <a:cubicBezTo>
                    <a:pt x="46" y="343"/>
                    <a:pt x="30" y="333"/>
                    <a:pt x="18" y="313"/>
                  </a:cubicBezTo>
                  <a:cubicBezTo>
                    <a:pt x="6" y="292"/>
                    <a:pt x="0" y="269"/>
                    <a:pt x="0" y="242"/>
                  </a:cubicBezTo>
                  <a:cubicBezTo>
                    <a:pt x="0" y="215"/>
                    <a:pt x="7" y="191"/>
                    <a:pt x="20" y="170"/>
                  </a:cubicBezTo>
                  <a:cubicBezTo>
                    <a:pt x="33" y="149"/>
                    <a:pt x="45" y="126"/>
                    <a:pt x="57" y="100"/>
                  </a:cubicBezTo>
                  <a:cubicBezTo>
                    <a:pt x="68" y="75"/>
                    <a:pt x="76" y="51"/>
                    <a:pt x="80" y="31"/>
                  </a:cubicBezTo>
                  <a:cubicBezTo>
                    <a:pt x="84" y="10"/>
                    <a:pt x="95" y="0"/>
                    <a:pt x="11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745" y="5688"/>
              <a:ext cx="694" cy="45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450">
                  <a:moveTo>
                    <a:pt x="245" y="0"/>
                  </a:moveTo>
                  <a:cubicBezTo>
                    <a:pt x="266" y="0"/>
                    <a:pt x="297" y="10"/>
                    <a:pt x="339" y="31"/>
                  </a:cubicBezTo>
                  <a:cubicBezTo>
                    <a:pt x="381" y="52"/>
                    <a:pt x="402" y="74"/>
                    <a:pt x="402" y="96"/>
                  </a:cubicBezTo>
                  <a:cubicBezTo>
                    <a:pt x="402" y="108"/>
                    <a:pt x="396" y="119"/>
                    <a:pt x="384" y="132"/>
                  </a:cubicBezTo>
                  <a:cubicBezTo>
                    <a:pt x="372" y="144"/>
                    <a:pt x="356" y="154"/>
                    <a:pt x="338" y="162"/>
                  </a:cubicBezTo>
                  <a:cubicBezTo>
                    <a:pt x="346" y="162"/>
                    <a:pt x="377" y="155"/>
                    <a:pt x="430" y="140"/>
                  </a:cubicBezTo>
                  <a:cubicBezTo>
                    <a:pt x="484" y="126"/>
                    <a:pt x="540" y="119"/>
                    <a:pt x="601" y="119"/>
                  </a:cubicBezTo>
                  <a:cubicBezTo>
                    <a:pt x="663" y="119"/>
                    <a:pt x="694" y="138"/>
                    <a:pt x="694" y="177"/>
                  </a:cubicBezTo>
                  <a:cubicBezTo>
                    <a:pt x="694" y="194"/>
                    <a:pt x="686" y="207"/>
                    <a:pt x="671" y="217"/>
                  </a:cubicBezTo>
                  <a:cubicBezTo>
                    <a:pt x="655" y="226"/>
                    <a:pt x="614" y="236"/>
                    <a:pt x="549" y="247"/>
                  </a:cubicBezTo>
                  <a:cubicBezTo>
                    <a:pt x="484" y="257"/>
                    <a:pt x="429" y="262"/>
                    <a:pt x="385" y="262"/>
                  </a:cubicBezTo>
                  <a:cubicBezTo>
                    <a:pt x="341" y="262"/>
                    <a:pt x="311" y="256"/>
                    <a:pt x="294" y="243"/>
                  </a:cubicBezTo>
                  <a:cubicBezTo>
                    <a:pt x="262" y="291"/>
                    <a:pt x="217" y="338"/>
                    <a:pt x="161" y="383"/>
                  </a:cubicBezTo>
                  <a:cubicBezTo>
                    <a:pt x="105" y="428"/>
                    <a:pt x="60" y="450"/>
                    <a:pt x="27" y="450"/>
                  </a:cubicBezTo>
                  <a:cubicBezTo>
                    <a:pt x="9" y="450"/>
                    <a:pt x="0" y="443"/>
                    <a:pt x="0" y="430"/>
                  </a:cubicBezTo>
                  <a:cubicBezTo>
                    <a:pt x="0" y="416"/>
                    <a:pt x="9" y="401"/>
                    <a:pt x="26" y="386"/>
                  </a:cubicBezTo>
                  <a:cubicBezTo>
                    <a:pt x="95" y="313"/>
                    <a:pt x="146" y="249"/>
                    <a:pt x="177" y="194"/>
                  </a:cubicBezTo>
                  <a:cubicBezTo>
                    <a:pt x="208" y="139"/>
                    <a:pt x="221" y="97"/>
                    <a:pt x="216" y="67"/>
                  </a:cubicBezTo>
                  <a:cubicBezTo>
                    <a:pt x="215" y="60"/>
                    <a:pt x="215" y="53"/>
                    <a:pt x="215" y="45"/>
                  </a:cubicBezTo>
                  <a:cubicBezTo>
                    <a:pt x="215" y="15"/>
                    <a:pt x="225" y="0"/>
                    <a:pt x="245" y="0"/>
                  </a:cubicBezTo>
                  <a:close/>
                </a:path>
              </a:pathLst>
            </a:custGeom>
            <a:solidFill>
              <a:srgbClr val="E6B7AD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141" y="5741"/>
              <a:ext cx="675" cy="52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5" h="527">
                  <a:moveTo>
                    <a:pt x="278" y="0"/>
                  </a:moveTo>
                  <a:cubicBezTo>
                    <a:pt x="301" y="0"/>
                    <a:pt x="333" y="6"/>
                    <a:pt x="372" y="19"/>
                  </a:cubicBezTo>
                  <a:cubicBezTo>
                    <a:pt x="411" y="31"/>
                    <a:pt x="430" y="49"/>
                    <a:pt x="430" y="72"/>
                  </a:cubicBezTo>
                  <a:cubicBezTo>
                    <a:pt x="430" y="83"/>
                    <a:pt x="422" y="100"/>
                    <a:pt x="405" y="121"/>
                  </a:cubicBezTo>
                  <a:cubicBezTo>
                    <a:pt x="389" y="143"/>
                    <a:pt x="373" y="157"/>
                    <a:pt x="359" y="166"/>
                  </a:cubicBezTo>
                  <a:cubicBezTo>
                    <a:pt x="369" y="166"/>
                    <a:pt x="423" y="152"/>
                    <a:pt x="520" y="125"/>
                  </a:cubicBezTo>
                  <a:cubicBezTo>
                    <a:pt x="545" y="118"/>
                    <a:pt x="568" y="115"/>
                    <a:pt x="590" y="115"/>
                  </a:cubicBezTo>
                  <a:cubicBezTo>
                    <a:pt x="612" y="115"/>
                    <a:pt x="631" y="120"/>
                    <a:pt x="649" y="131"/>
                  </a:cubicBezTo>
                  <a:cubicBezTo>
                    <a:pt x="666" y="141"/>
                    <a:pt x="675" y="154"/>
                    <a:pt x="675" y="169"/>
                  </a:cubicBezTo>
                  <a:cubicBezTo>
                    <a:pt x="675" y="184"/>
                    <a:pt x="668" y="197"/>
                    <a:pt x="654" y="208"/>
                  </a:cubicBezTo>
                  <a:cubicBezTo>
                    <a:pt x="640" y="220"/>
                    <a:pt x="610" y="229"/>
                    <a:pt x="563" y="237"/>
                  </a:cubicBezTo>
                  <a:cubicBezTo>
                    <a:pt x="516" y="245"/>
                    <a:pt x="474" y="249"/>
                    <a:pt x="435" y="249"/>
                  </a:cubicBezTo>
                  <a:cubicBezTo>
                    <a:pt x="397" y="249"/>
                    <a:pt x="363" y="242"/>
                    <a:pt x="332" y="228"/>
                  </a:cubicBezTo>
                  <a:cubicBezTo>
                    <a:pt x="285" y="303"/>
                    <a:pt x="227" y="372"/>
                    <a:pt x="161" y="434"/>
                  </a:cubicBezTo>
                  <a:cubicBezTo>
                    <a:pt x="94" y="496"/>
                    <a:pt x="49" y="527"/>
                    <a:pt x="25" y="527"/>
                  </a:cubicBezTo>
                  <a:cubicBezTo>
                    <a:pt x="8" y="527"/>
                    <a:pt x="0" y="520"/>
                    <a:pt x="0" y="506"/>
                  </a:cubicBezTo>
                  <a:cubicBezTo>
                    <a:pt x="0" y="491"/>
                    <a:pt x="10" y="473"/>
                    <a:pt x="30" y="452"/>
                  </a:cubicBezTo>
                  <a:cubicBezTo>
                    <a:pt x="172" y="288"/>
                    <a:pt x="243" y="155"/>
                    <a:pt x="243" y="53"/>
                  </a:cubicBezTo>
                  <a:cubicBezTo>
                    <a:pt x="243" y="18"/>
                    <a:pt x="254" y="0"/>
                    <a:pt x="278" y="0"/>
                  </a:cubicBezTo>
                  <a:close/>
                </a:path>
              </a:pathLst>
            </a:custGeom>
            <a:solidFill>
              <a:srgbClr val="E6B7AD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3986" y="6002"/>
              <a:ext cx="225" cy="19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" h="194">
                  <a:moveTo>
                    <a:pt x="40" y="0"/>
                  </a:moveTo>
                  <a:cubicBezTo>
                    <a:pt x="73" y="0"/>
                    <a:pt x="112" y="11"/>
                    <a:pt x="157" y="34"/>
                  </a:cubicBezTo>
                  <a:cubicBezTo>
                    <a:pt x="203" y="57"/>
                    <a:pt x="225" y="89"/>
                    <a:pt x="225" y="130"/>
                  </a:cubicBezTo>
                  <a:cubicBezTo>
                    <a:pt x="225" y="149"/>
                    <a:pt x="219" y="164"/>
                    <a:pt x="207" y="176"/>
                  </a:cubicBezTo>
                  <a:cubicBezTo>
                    <a:pt x="196" y="188"/>
                    <a:pt x="178" y="194"/>
                    <a:pt x="154" y="194"/>
                  </a:cubicBezTo>
                  <a:cubicBezTo>
                    <a:pt x="130" y="194"/>
                    <a:pt x="98" y="173"/>
                    <a:pt x="59" y="129"/>
                  </a:cubicBezTo>
                  <a:cubicBezTo>
                    <a:pt x="20" y="86"/>
                    <a:pt x="0" y="53"/>
                    <a:pt x="0" y="32"/>
                  </a:cubicBezTo>
                  <a:cubicBezTo>
                    <a:pt x="0" y="11"/>
                    <a:pt x="13" y="0"/>
                    <a:pt x="40" y="0"/>
                  </a:cubicBezTo>
                  <a:close/>
                </a:path>
              </a:pathLst>
            </a:custGeom>
            <a:solidFill>
              <a:srgbClr val="E6B7AD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3423" y="6042"/>
              <a:ext cx="208" cy="19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192">
                  <a:moveTo>
                    <a:pt x="36" y="0"/>
                  </a:moveTo>
                  <a:cubicBezTo>
                    <a:pt x="63" y="0"/>
                    <a:pt x="98" y="11"/>
                    <a:pt x="142" y="32"/>
                  </a:cubicBezTo>
                  <a:cubicBezTo>
                    <a:pt x="186" y="53"/>
                    <a:pt x="208" y="84"/>
                    <a:pt x="208" y="123"/>
                  </a:cubicBezTo>
                  <a:cubicBezTo>
                    <a:pt x="208" y="142"/>
                    <a:pt x="203" y="159"/>
                    <a:pt x="191" y="172"/>
                  </a:cubicBezTo>
                  <a:cubicBezTo>
                    <a:pt x="179" y="186"/>
                    <a:pt x="163" y="192"/>
                    <a:pt x="141" y="192"/>
                  </a:cubicBezTo>
                  <a:cubicBezTo>
                    <a:pt x="120" y="192"/>
                    <a:pt x="91" y="169"/>
                    <a:pt x="55" y="121"/>
                  </a:cubicBezTo>
                  <a:cubicBezTo>
                    <a:pt x="18" y="74"/>
                    <a:pt x="0" y="42"/>
                    <a:pt x="0" y="25"/>
                  </a:cubicBezTo>
                  <a:cubicBezTo>
                    <a:pt x="0" y="8"/>
                    <a:pt x="12" y="0"/>
                    <a:pt x="36" y="0"/>
                  </a:cubicBezTo>
                  <a:close/>
                </a:path>
              </a:pathLst>
            </a:custGeom>
            <a:solidFill>
              <a:srgbClr val="E6B7AD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3286" y="6189"/>
              <a:ext cx="340" cy="10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1090">
                  <a:moveTo>
                    <a:pt x="185" y="231"/>
                  </a:moveTo>
                  <a:cubicBezTo>
                    <a:pt x="205" y="231"/>
                    <a:pt x="231" y="235"/>
                    <a:pt x="264" y="243"/>
                  </a:cubicBezTo>
                  <a:cubicBezTo>
                    <a:pt x="296" y="251"/>
                    <a:pt x="317" y="266"/>
                    <a:pt x="326" y="289"/>
                  </a:cubicBezTo>
                  <a:cubicBezTo>
                    <a:pt x="335" y="311"/>
                    <a:pt x="340" y="336"/>
                    <a:pt x="340" y="362"/>
                  </a:cubicBezTo>
                  <a:cubicBezTo>
                    <a:pt x="340" y="388"/>
                    <a:pt x="327" y="401"/>
                    <a:pt x="301" y="401"/>
                  </a:cubicBezTo>
                  <a:cubicBezTo>
                    <a:pt x="274" y="401"/>
                    <a:pt x="243" y="382"/>
                    <a:pt x="206" y="343"/>
                  </a:cubicBezTo>
                  <a:cubicBezTo>
                    <a:pt x="197" y="333"/>
                    <a:pt x="189" y="324"/>
                    <a:pt x="182" y="316"/>
                  </a:cubicBezTo>
                  <a:lnTo>
                    <a:pt x="180" y="314"/>
                  </a:lnTo>
                  <a:lnTo>
                    <a:pt x="180" y="301"/>
                  </a:lnTo>
                  <a:cubicBezTo>
                    <a:pt x="181" y="278"/>
                    <a:pt x="182" y="257"/>
                    <a:pt x="182" y="240"/>
                  </a:cubicBezTo>
                  <a:lnTo>
                    <a:pt x="183" y="232"/>
                  </a:lnTo>
                  <a:lnTo>
                    <a:pt x="185" y="231"/>
                  </a:lnTo>
                  <a:close/>
                  <a:moveTo>
                    <a:pt x="66" y="0"/>
                  </a:moveTo>
                  <a:cubicBezTo>
                    <a:pt x="83" y="0"/>
                    <a:pt x="111" y="7"/>
                    <a:pt x="149" y="21"/>
                  </a:cubicBezTo>
                  <a:cubicBezTo>
                    <a:pt x="187" y="35"/>
                    <a:pt x="207" y="54"/>
                    <a:pt x="207" y="77"/>
                  </a:cubicBezTo>
                  <a:cubicBezTo>
                    <a:pt x="207" y="86"/>
                    <a:pt x="204" y="96"/>
                    <a:pt x="199" y="110"/>
                  </a:cubicBezTo>
                  <a:cubicBezTo>
                    <a:pt x="193" y="123"/>
                    <a:pt x="189" y="144"/>
                    <a:pt x="186" y="174"/>
                  </a:cubicBezTo>
                  <a:cubicBezTo>
                    <a:pt x="185" y="185"/>
                    <a:pt x="184" y="203"/>
                    <a:pt x="183" y="227"/>
                  </a:cubicBezTo>
                  <a:lnTo>
                    <a:pt x="183" y="232"/>
                  </a:lnTo>
                  <a:lnTo>
                    <a:pt x="177" y="232"/>
                  </a:lnTo>
                  <a:cubicBezTo>
                    <a:pt x="159" y="234"/>
                    <a:pt x="151" y="243"/>
                    <a:pt x="151" y="258"/>
                  </a:cubicBezTo>
                  <a:cubicBezTo>
                    <a:pt x="151" y="270"/>
                    <a:pt x="159" y="287"/>
                    <a:pt x="177" y="310"/>
                  </a:cubicBezTo>
                  <a:lnTo>
                    <a:pt x="180" y="314"/>
                  </a:lnTo>
                  <a:lnTo>
                    <a:pt x="180" y="319"/>
                  </a:lnTo>
                  <a:cubicBezTo>
                    <a:pt x="179" y="344"/>
                    <a:pt x="179" y="371"/>
                    <a:pt x="178" y="402"/>
                  </a:cubicBezTo>
                  <a:lnTo>
                    <a:pt x="167" y="812"/>
                  </a:lnTo>
                  <a:cubicBezTo>
                    <a:pt x="165" y="867"/>
                    <a:pt x="158" y="928"/>
                    <a:pt x="143" y="993"/>
                  </a:cubicBezTo>
                  <a:cubicBezTo>
                    <a:pt x="129" y="1058"/>
                    <a:pt x="106" y="1090"/>
                    <a:pt x="75" y="1090"/>
                  </a:cubicBezTo>
                  <a:cubicBezTo>
                    <a:pt x="54" y="1090"/>
                    <a:pt x="36" y="1070"/>
                    <a:pt x="22" y="1031"/>
                  </a:cubicBezTo>
                  <a:cubicBezTo>
                    <a:pt x="7" y="991"/>
                    <a:pt x="0" y="957"/>
                    <a:pt x="0" y="928"/>
                  </a:cubicBezTo>
                  <a:cubicBezTo>
                    <a:pt x="0" y="900"/>
                    <a:pt x="4" y="873"/>
                    <a:pt x="12" y="849"/>
                  </a:cubicBezTo>
                  <a:cubicBezTo>
                    <a:pt x="33" y="789"/>
                    <a:pt x="48" y="695"/>
                    <a:pt x="58" y="570"/>
                  </a:cubicBezTo>
                  <a:cubicBezTo>
                    <a:pt x="68" y="444"/>
                    <a:pt x="73" y="335"/>
                    <a:pt x="73" y="245"/>
                  </a:cubicBezTo>
                  <a:cubicBezTo>
                    <a:pt x="73" y="154"/>
                    <a:pt x="65" y="93"/>
                    <a:pt x="47" y="61"/>
                  </a:cubicBezTo>
                  <a:cubicBezTo>
                    <a:pt x="42" y="50"/>
                    <a:pt x="40" y="37"/>
                    <a:pt x="40" y="22"/>
                  </a:cubicBezTo>
                  <a:cubicBezTo>
                    <a:pt x="40" y="7"/>
                    <a:pt x="48" y="0"/>
                    <a:pt x="6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466" y="6145"/>
              <a:ext cx="1140" cy="109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0" h="1096">
                  <a:moveTo>
                    <a:pt x="666" y="281"/>
                  </a:moveTo>
                  <a:cubicBezTo>
                    <a:pt x="653" y="281"/>
                    <a:pt x="603" y="289"/>
                    <a:pt x="519" y="304"/>
                  </a:cubicBezTo>
                  <a:cubicBezTo>
                    <a:pt x="512" y="377"/>
                    <a:pt x="504" y="435"/>
                    <a:pt x="493" y="478"/>
                  </a:cubicBezTo>
                  <a:lnTo>
                    <a:pt x="658" y="452"/>
                  </a:lnTo>
                  <a:cubicBezTo>
                    <a:pt x="677" y="374"/>
                    <a:pt x="687" y="327"/>
                    <a:pt x="687" y="308"/>
                  </a:cubicBezTo>
                  <a:cubicBezTo>
                    <a:pt x="687" y="290"/>
                    <a:pt x="680" y="281"/>
                    <a:pt x="666" y="281"/>
                  </a:cubicBezTo>
                  <a:close/>
                  <a:moveTo>
                    <a:pt x="381" y="0"/>
                  </a:moveTo>
                  <a:cubicBezTo>
                    <a:pt x="404" y="0"/>
                    <a:pt x="437" y="6"/>
                    <a:pt x="481" y="18"/>
                  </a:cubicBezTo>
                  <a:cubicBezTo>
                    <a:pt x="524" y="29"/>
                    <a:pt x="545" y="50"/>
                    <a:pt x="545" y="79"/>
                  </a:cubicBezTo>
                  <a:cubicBezTo>
                    <a:pt x="545" y="86"/>
                    <a:pt x="543" y="99"/>
                    <a:pt x="539" y="120"/>
                  </a:cubicBezTo>
                  <a:cubicBezTo>
                    <a:pt x="536" y="140"/>
                    <a:pt x="531" y="173"/>
                    <a:pt x="526" y="218"/>
                  </a:cubicBezTo>
                  <a:cubicBezTo>
                    <a:pt x="610" y="193"/>
                    <a:pt x="655" y="178"/>
                    <a:pt x="661" y="175"/>
                  </a:cubicBezTo>
                  <a:cubicBezTo>
                    <a:pt x="685" y="160"/>
                    <a:pt x="707" y="152"/>
                    <a:pt x="726" y="152"/>
                  </a:cubicBezTo>
                  <a:cubicBezTo>
                    <a:pt x="746" y="152"/>
                    <a:pt x="777" y="165"/>
                    <a:pt x="820" y="189"/>
                  </a:cubicBezTo>
                  <a:cubicBezTo>
                    <a:pt x="863" y="213"/>
                    <a:pt x="884" y="235"/>
                    <a:pt x="884" y="255"/>
                  </a:cubicBezTo>
                  <a:cubicBezTo>
                    <a:pt x="884" y="275"/>
                    <a:pt x="876" y="292"/>
                    <a:pt x="861" y="308"/>
                  </a:cubicBezTo>
                  <a:cubicBezTo>
                    <a:pt x="833" y="340"/>
                    <a:pt x="803" y="384"/>
                    <a:pt x="771" y="439"/>
                  </a:cubicBezTo>
                  <a:cubicBezTo>
                    <a:pt x="850" y="420"/>
                    <a:pt x="913" y="410"/>
                    <a:pt x="959" y="410"/>
                  </a:cubicBezTo>
                  <a:cubicBezTo>
                    <a:pt x="1005" y="410"/>
                    <a:pt x="1047" y="423"/>
                    <a:pt x="1084" y="449"/>
                  </a:cubicBezTo>
                  <a:cubicBezTo>
                    <a:pt x="1121" y="475"/>
                    <a:pt x="1140" y="498"/>
                    <a:pt x="1140" y="518"/>
                  </a:cubicBezTo>
                  <a:cubicBezTo>
                    <a:pt x="1140" y="552"/>
                    <a:pt x="1108" y="569"/>
                    <a:pt x="1045" y="569"/>
                  </a:cubicBezTo>
                  <a:cubicBezTo>
                    <a:pt x="1008" y="569"/>
                    <a:pt x="973" y="565"/>
                    <a:pt x="939" y="558"/>
                  </a:cubicBezTo>
                  <a:cubicBezTo>
                    <a:pt x="905" y="551"/>
                    <a:pt x="871" y="548"/>
                    <a:pt x="838" y="548"/>
                  </a:cubicBezTo>
                  <a:cubicBezTo>
                    <a:pt x="747" y="548"/>
                    <a:pt x="637" y="555"/>
                    <a:pt x="507" y="568"/>
                  </a:cubicBezTo>
                  <a:lnTo>
                    <a:pt x="493" y="570"/>
                  </a:lnTo>
                  <a:lnTo>
                    <a:pt x="483" y="557"/>
                  </a:lnTo>
                  <a:lnTo>
                    <a:pt x="481" y="571"/>
                  </a:lnTo>
                  <a:lnTo>
                    <a:pt x="493" y="570"/>
                  </a:lnTo>
                  <a:lnTo>
                    <a:pt x="500" y="579"/>
                  </a:lnTo>
                  <a:cubicBezTo>
                    <a:pt x="583" y="686"/>
                    <a:pt x="666" y="771"/>
                    <a:pt x="749" y="835"/>
                  </a:cubicBezTo>
                  <a:cubicBezTo>
                    <a:pt x="838" y="904"/>
                    <a:pt x="943" y="960"/>
                    <a:pt x="1063" y="1003"/>
                  </a:cubicBezTo>
                  <a:cubicBezTo>
                    <a:pt x="1109" y="1013"/>
                    <a:pt x="1132" y="1026"/>
                    <a:pt x="1132" y="1043"/>
                  </a:cubicBezTo>
                  <a:cubicBezTo>
                    <a:pt x="1132" y="1060"/>
                    <a:pt x="1126" y="1071"/>
                    <a:pt x="1114" y="1076"/>
                  </a:cubicBezTo>
                  <a:cubicBezTo>
                    <a:pt x="1101" y="1082"/>
                    <a:pt x="1067" y="1086"/>
                    <a:pt x="1011" y="1090"/>
                  </a:cubicBezTo>
                  <a:cubicBezTo>
                    <a:pt x="955" y="1094"/>
                    <a:pt x="904" y="1096"/>
                    <a:pt x="857" y="1096"/>
                  </a:cubicBezTo>
                  <a:cubicBezTo>
                    <a:pt x="810" y="1096"/>
                    <a:pt x="774" y="1088"/>
                    <a:pt x="750" y="1073"/>
                  </a:cubicBezTo>
                  <a:cubicBezTo>
                    <a:pt x="725" y="1057"/>
                    <a:pt x="685" y="1010"/>
                    <a:pt x="629" y="931"/>
                  </a:cubicBezTo>
                  <a:cubicBezTo>
                    <a:pt x="572" y="852"/>
                    <a:pt x="517" y="756"/>
                    <a:pt x="463" y="644"/>
                  </a:cubicBezTo>
                  <a:cubicBezTo>
                    <a:pt x="449" y="737"/>
                    <a:pt x="424" y="812"/>
                    <a:pt x="387" y="871"/>
                  </a:cubicBezTo>
                  <a:cubicBezTo>
                    <a:pt x="351" y="929"/>
                    <a:pt x="293" y="976"/>
                    <a:pt x="215" y="1011"/>
                  </a:cubicBezTo>
                  <a:cubicBezTo>
                    <a:pt x="136" y="1046"/>
                    <a:pt x="86" y="1064"/>
                    <a:pt x="65" y="1064"/>
                  </a:cubicBezTo>
                  <a:cubicBezTo>
                    <a:pt x="43" y="1064"/>
                    <a:pt x="32" y="1055"/>
                    <a:pt x="32" y="1036"/>
                  </a:cubicBezTo>
                  <a:cubicBezTo>
                    <a:pt x="32" y="1018"/>
                    <a:pt x="42" y="1003"/>
                    <a:pt x="63" y="992"/>
                  </a:cubicBezTo>
                  <a:cubicBezTo>
                    <a:pt x="155" y="941"/>
                    <a:pt x="224" y="882"/>
                    <a:pt x="270" y="814"/>
                  </a:cubicBezTo>
                  <a:cubicBezTo>
                    <a:pt x="315" y="747"/>
                    <a:pt x="348" y="670"/>
                    <a:pt x="367" y="582"/>
                  </a:cubicBezTo>
                  <a:cubicBezTo>
                    <a:pt x="279" y="594"/>
                    <a:pt x="219" y="606"/>
                    <a:pt x="188" y="617"/>
                  </a:cubicBezTo>
                  <a:cubicBezTo>
                    <a:pt x="157" y="627"/>
                    <a:pt x="131" y="633"/>
                    <a:pt x="110" y="633"/>
                  </a:cubicBezTo>
                  <a:cubicBezTo>
                    <a:pt x="88" y="633"/>
                    <a:pt x="65" y="625"/>
                    <a:pt x="39" y="611"/>
                  </a:cubicBezTo>
                  <a:cubicBezTo>
                    <a:pt x="13" y="597"/>
                    <a:pt x="0" y="582"/>
                    <a:pt x="0" y="567"/>
                  </a:cubicBezTo>
                  <a:cubicBezTo>
                    <a:pt x="0" y="552"/>
                    <a:pt x="6" y="543"/>
                    <a:pt x="19" y="539"/>
                  </a:cubicBezTo>
                  <a:cubicBezTo>
                    <a:pt x="32" y="535"/>
                    <a:pt x="90" y="527"/>
                    <a:pt x="191" y="514"/>
                  </a:cubicBezTo>
                  <a:cubicBezTo>
                    <a:pt x="293" y="502"/>
                    <a:pt x="355" y="494"/>
                    <a:pt x="378" y="491"/>
                  </a:cubicBezTo>
                  <a:cubicBezTo>
                    <a:pt x="385" y="437"/>
                    <a:pt x="390" y="381"/>
                    <a:pt x="393" y="324"/>
                  </a:cubicBezTo>
                  <a:cubicBezTo>
                    <a:pt x="378" y="330"/>
                    <a:pt x="358" y="336"/>
                    <a:pt x="334" y="344"/>
                  </a:cubicBezTo>
                  <a:cubicBezTo>
                    <a:pt x="309" y="351"/>
                    <a:pt x="288" y="354"/>
                    <a:pt x="271" y="354"/>
                  </a:cubicBezTo>
                  <a:cubicBezTo>
                    <a:pt x="254" y="354"/>
                    <a:pt x="234" y="350"/>
                    <a:pt x="213" y="343"/>
                  </a:cubicBezTo>
                  <a:cubicBezTo>
                    <a:pt x="191" y="336"/>
                    <a:pt x="181" y="322"/>
                    <a:pt x="181" y="302"/>
                  </a:cubicBezTo>
                  <a:cubicBezTo>
                    <a:pt x="181" y="282"/>
                    <a:pt x="196" y="270"/>
                    <a:pt x="226" y="266"/>
                  </a:cubicBezTo>
                  <a:cubicBezTo>
                    <a:pt x="284" y="261"/>
                    <a:pt x="340" y="252"/>
                    <a:pt x="393" y="241"/>
                  </a:cubicBezTo>
                  <a:cubicBezTo>
                    <a:pt x="393" y="156"/>
                    <a:pt x="386" y="104"/>
                    <a:pt x="370" y="87"/>
                  </a:cubicBezTo>
                  <a:cubicBezTo>
                    <a:pt x="354" y="69"/>
                    <a:pt x="346" y="50"/>
                    <a:pt x="346" y="30"/>
                  </a:cubicBezTo>
                  <a:cubicBezTo>
                    <a:pt x="346" y="10"/>
                    <a:pt x="358" y="0"/>
                    <a:pt x="38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002145" y="4476115"/>
            <a:ext cx="164528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15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快</a:t>
            </a:r>
            <a:endParaRPr lang="zh-CN" altLang="en-US" sz="115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62" grpId="0"/>
      <p:bldP spid="16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一课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Lesson11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方便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24610" y="874395"/>
            <a:ext cx="30613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fāng biàn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地方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dì fāng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旧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jiù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骑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换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huàn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中介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zhōng jiè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876300" cy="645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14805" y="171704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主要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00785" y="2343785"/>
            <a:ext cx="30613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 yào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06080" y="171704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附近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878445" y="2282190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fù jìn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79340" y="1717040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环境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7265" y="2343785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huán jìng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6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876300" cy="645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633238" y="-673100"/>
            <a:ext cx="6579150" cy="3120390"/>
            <a:chOff x="8096" y="6028"/>
            <a:chExt cx="892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8096" y="7820"/>
              <a:ext cx="8921" cy="1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你在这个地方住多久了？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你喜欢这儿吗？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1894205"/>
            <a:ext cx="5619115" cy="3157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COMMONDATA" val="eyJoZGlkIjoiZjA0MmQ4N2JlZDRkYTVmM2QxMDAwYTU3YTQ3MzY2OGU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PLACING_PICTURE_USER_VIEWPORT" val="{&quot;height&quot;:2165.6692913385828,&quot;width&quot;:3129.448818897638}"/>
</p:tagLst>
</file>

<file path=ppt/tags/tag67.xml><?xml version="1.0" encoding="utf-8"?>
<p:tagLst xmlns:p="http://schemas.openxmlformats.org/presentationml/2006/main">
  <p:tag name="KSO_WM_UNIT_PLACING_PICTURE_USER_VIEWPORT" val="{&quot;height&quot;:2165.6692913385828,&quot;width&quot;:3129.448818897638}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UNIT_PLACING_PICTURE_USER_VIEWPORT" val="{&quot;height&quot;:2155,&quot;width&quot;:311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5839</Words>
  <Application>WPS 演示</Application>
  <PresentationFormat>宽屏</PresentationFormat>
  <Paragraphs>914</Paragraphs>
  <Slides>67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93" baseType="lpstr">
      <vt:lpstr>Arial</vt:lpstr>
      <vt:lpstr>SimSun</vt:lpstr>
      <vt:lpstr>Wingdings</vt:lpstr>
      <vt:lpstr>Wingdings</vt:lpstr>
      <vt:lpstr>Microsoft YaHei</vt:lpstr>
      <vt:lpstr>Calibri</vt:lpstr>
      <vt:lpstr>Arial Unicode MS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GB Pinyinok-D</vt:lpstr>
      <vt:lpstr>Comic Sans MS</vt:lpstr>
      <vt:lpstr>Calibri</vt:lpstr>
      <vt:lpstr>Segoe Print</vt:lpstr>
      <vt:lpstr>华光粗圆_CNKI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187</cp:revision>
  <dcterms:created xsi:type="dcterms:W3CDTF">2019-06-19T02:08:00Z</dcterms:created>
  <dcterms:modified xsi:type="dcterms:W3CDTF">2022-11-04T16:55:39Z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C96F7BB2B93A4D389057315EBBCA9098</vt:lpwstr>
  </property>
</Properties>
</file>